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C14"/>
    <a:srgbClr val="786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2" d="100"/>
          <a:sy n="142" d="100"/>
        </p:scale>
        <p:origin x="-708" y="-102"/>
      </p:cViewPr>
      <p:guideLst>
        <p:guide orient="horz" pos="2981"/>
        <p:guide pos="43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808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462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3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3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240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40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94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924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23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413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5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B2B32-D2C4-4071-B0B1-E25686CFA76A}" type="datetimeFigureOut">
              <a:rPr lang="de-DE" smtClean="0"/>
              <a:t>28.05.2019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3F316-985E-4D1D-BCA2-62E651C1F5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478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85800" y="461119"/>
            <a:ext cx="7772400" cy="1102519"/>
          </a:xfrm>
        </p:spPr>
        <p:txBody>
          <a:bodyPr>
            <a:normAutofit/>
          </a:bodyPr>
          <a:lstStyle/>
          <a:p>
            <a:r>
              <a:rPr lang="de-DE" sz="3600" smtClean="0">
                <a:solidFill>
                  <a:schemeClr val="bg1"/>
                </a:solidFill>
              </a:rPr>
              <a:t>Titel durch Klicken hinzufügen</a:t>
            </a:r>
            <a:endParaRPr lang="de-DE" sz="360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86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0" y="4659982"/>
            <a:ext cx="9144000" cy="483518"/>
          </a:xfrm>
          <a:prstGeom prst="rect">
            <a:avLst/>
          </a:prstGeom>
          <a:solidFill>
            <a:srgbClr val="F03C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700"/>
          </a:p>
        </p:txBody>
      </p:sp>
      <p:sp>
        <p:nvSpPr>
          <p:cNvPr id="4" name="Textfeld 3"/>
          <p:cNvSpPr txBox="1"/>
          <p:nvPr/>
        </p:nvSpPr>
        <p:spPr>
          <a:xfrm>
            <a:off x="80501" y="4809408"/>
            <a:ext cx="95410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00" smtClean="0">
                <a:solidFill>
                  <a:schemeClr val="bg1"/>
                </a:solidFill>
              </a:rPr>
              <a:t>Abteilung und/oder Titel</a:t>
            </a:r>
            <a:endParaRPr lang="de-DE" sz="600">
              <a:solidFill>
                <a:schemeClr val="bg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3507854"/>
            <a:ext cx="418235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6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144000" cy="97743"/>
          </a:xfrm>
          <a:prstGeom prst="rect">
            <a:avLst/>
          </a:prstGeom>
          <a:solidFill>
            <a:srgbClr val="F03C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0" y="4659982"/>
            <a:ext cx="9144000" cy="483518"/>
          </a:xfrm>
          <a:prstGeom prst="rect">
            <a:avLst/>
          </a:prstGeom>
          <a:solidFill>
            <a:srgbClr val="786E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732338"/>
            <a:ext cx="1492254" cy="359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Titel durch Klicken hinzufügen</vt:lpstr>
      <vt:lpstr>PowerPoint-Präsentation</vt:lpstr>
    </vt:vector>
  </TitlesOfParts>
  <Company>MHH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durch Klicken hinzufügen</dc:title>
  <dc:creator>admin2</dc:creator>
  <cp:lastModifiedBy>Barke, Joachim</cp:lastModifiedBy>
  <cp:revision>5</cp:revision>
  <dcterms:created xsi:type="dcterms:W3CDTF">2018-04-09T11:44:34Z</dcterms:created>
  <dcterms:modified xsi:type="dcterms:W3CDTF">2019-05-28T06:46:41Z</dcterms:modified>
</cp:coreProperties>
</file>