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4"/>
  </p:notesMasterIdLst>
  <p:handoutMasterIdLst>
    <p:handoutMasterId r:id="rId5"/>
  </p:handoutMasterIdLst>
  <p:sldIdLst>
    <p:sldId id="498" r:id="rId2"/>
    <p:sldId id="539" r:id="rId3"/>
  </p:sldIdLst>
  <p:sldSz cx="9144000" cy="6858000" type="screen4x3"/>
  <p:notesSz cx="9926638" cy="67976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868"/>
    <a:srgbClr val="F7AA99"/>
    <a:srgbClr val="F37F65"/>
    <a:srgbClr val="FF0000"/>
    <a:srgbClr val="B72B0C"/>
    <a:srgbClr val="C0C0C0"/>
    <a:srgbClr val="D00000"/>
    <a:srgbClr val="EA0000"/>
    <a:srgbClr val="333399"/>
    <a:srgbClr val="F03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4" autoAdjust="0"/>
    <p:restoredTop sz="96120" autoAdjust="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459"/>
        <p:guide pos="431"/>
        <p:guide pos="2925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8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24"/>
            <a:ext cx="4302625" cy="3402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B6B3B3-1AA4-431E-9A50-E0236665FB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1642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1" y="3228705"/>
            <a:ext cx="7942238" cy="30591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24"/>
            <a:ext cx="4302625" cy="3402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00CCA1E-EB8F-41BA-B4A5-33992ED984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06668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914-FD29-4B6B-A54B-4967BD3FF69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56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Folie </a:t>
            </a:r>
            <a:fld id="{464D38A3-11E8-43D6-B10C-C34FAD23D46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path path="circle">
              <a:fillToRect l="100000" t="10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6237288"/>
            <a:ext cx="9144000" cy="6477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60000">
                <a:schemeClr val="bg1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>
              <a:solidFill>
                <a:srgbClr val="000000"/>
              </a:solidFill>
            </a:endParaRPr>
          </a:p>
        </p:txBody>
      </p:sp>
      <p:pic>
        <p:nvPicPr>
          <p:cNvPr id="9" name="Picture 4" descr="logo_praes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1613" y="6345238"/>
            <a:ext cx="183673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ußzeilenplatzhalter 3"/>
          <p:cNvSpPr txBox="1">
            <a:spLocks/>
          </p:cNvSpPr>
          <p:nvPr userDrawn="1"/>
        </p:nvSpPr>
        <p:spPr>
          <a:xfrm>
            <a:off x="467544" y="6237312"/>
            <a:ext cx="3420380" cy="5722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de-DE" altLang="de-DE" sz="1000" dirty="0" smtClean="0">
                <a:solidFill>
                  <a:srgbClr val="686868"/>
                </a:solidFill>
                <a:latin typeface="+mn-lt"/>
                <a:cs typeface="Arial" panose="020B0604020202020204" pitchFamily="34" charset="0"/>
              </a:rPr>
              <a:t>Abteilung und/oder Titel</a:t>
            </a:r>
          </a:p>
          <a:p>
            <a:pPr eaLnBrk="1" hangingPunct="1"/>
            <a:r>
              <a:rPr lang="de-DE" altLang="de-DE" sz="1000" dirty="0" smtClean="0">
                <a:solidFill>
                  <a:srgbClr val="686868"/>
                </a:solidFill>
                <a:latin typeface="+mn-lt"/>
                <a:cs typeface="Arial" panose="020B0604020202020204" pitchFamily="34" charset="0"/>
              </a:rPr>
              <a:t>Abteilung und/oder Titel</a:t>
            </a:r>
          </a:p>
          <a:p>
            <a:pPr eaLnBrk="1" hangingPunct="1"/>
            <a:r>
              <a:rPr lang="de-DE" altLang="de-DE" sz="1000" dirty="0" smtClean="0">
                <a:solidFill>
                  <a:srgbClr val="686868"/>
                </a:solidFill>
                <a:latin typeface="+mn-lt"/>
                <a:cs typeface="Arial" panose="020B0604020202020204" pitchFamily="34" charset="0"/>
              </a:rPr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45682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 txBox="1">
            <a:spLocks/>
          </p:cNvSpPr>
          <p:nvPr/>
        </p:nvSpPr>
        <p:spPr bwMode="auto">
          <a:xfrm>
            <a:off x="0" y="620688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Medizinische Hochschule Hannover</a:t>
            </a:r>
            <a:br>
              <a:rPr lang="de-DE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4" y="2226831"/>
            <a:ext cx="8550000" cy="3722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C914-FD29-4B6B-A54B-4967BD3FF69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02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Bildschirmpräsentation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1_Larissa</vt:lpstr>
      <vt:lpstr>PowerPoint-Präsentation</vt:lpstr>
      <vt:lpstr>PowerPoint-Präsentation</vt:lpstr>
    </vt:vector>
  </TitlesOfParts>
  <Company>MHH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Dagmar Stelte</dc:creator>
  <cp:lastModifiedBy>Raschpichler, Eva-Maria</cp:lastModifiedBy>
  <cp:revision>492</cp:revision>
  <cp:lastPrinted>2015-02-23T17:23:59Z</cp:lastPrinted>
  <dcterms:created xsi:type="dcterms:W3CDTF">2007-01-09T15:00:52Z</dcterms:created>
  <dcterms:modified xsi:type="dcterms:W3CDTF">2016-03-09T09:48:16Z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UE-Protokollvorlage</vt:lpwstr>
  </property>
  <property fmtid="{D5CDD505-2E9C-101B-9397-08002B2CF9AE}" pid="3" name="Abteilungskürzel">
    <vt:lpwstr/>
  </property>
  <property fmtid="{D5CDD505-2E9C-101B-9397-08002B2CF9AE}" pid="4" name="Zentrum">
    <vt:lpwstr/>
  </property>
  <property fmtid="{D5CDD505-2E9C-101B-9397-08002B2CF9AE}" pid="5" name="MHH-Eltern-Datum">
    <vt:lpwstr>07.02.2014</vt:lpwstr>
  </property>
  <property fmtid="{D5CDD505-2E9C-101B-9397-08002B2CF9AE}" pid="6" name="MHH-Eltern-Version">
    <vt:lpwstr>0.6</vt:lpwstr>
  </property>
  <property fmtid="{D5CDD505-2E9C-101B-9397-08002B2CF9AE}" pid="7" name="_EndDate">
    <vt:lpwstr/>
  </property>
  <property fmtid="{D5CDD505-2E9C-101B-9397-08002B2CF9AE}" pid="8" name="Nummer">
    <vt:lpwstr>c4881246-b783-4c23-adce-bbe33633f200</vt:lpwstr>
  </property>
  <property fmtid="{D5CDD505-2E9C-101B-9397-08002B2CF9AE}" pid="9" name="OE">
    <vt:lpwstr>0000</vt:lpwstr>
  </property>
  <property fmtid="{D5CDD505-2E9C-101B-9397-08002B2CF9AE}" pid="10" name="MHH-Versionsnummer">
    <vt:lpwstr>0.10</vt:lpwstr>
  </property>
  <property fmtid="{D5CDD505-2E9C-101B-9397-08002B2CF9AE}" pid="11" name="MHH-Datum">
    <vt:lpwstr>13.03.2014</vt:lpwstr>
  </property>
  <property fmtid="{D5CDD505-2E9C-101B-9397-08002B2CF9AE}" pid="12" name="StartDate">
    <vt:lpwstr>2014-02-07T08:06:39Z</vt:lpwstr>
  </property>
  <property fmtid="{D5CDD505-2E9C-101B-9397-08002B2CF9AE}" pid="13" name="Bereich">
    <vt:lpwstr/>
  </property>
  <property fmtid="{D5CDD505-2E9C-101B-9397-08002B2CF9AE}" pid="14" name="Station">
    <vt:lpwstr/>
  </property>
  <property fmtid="{D5CDD505-2E9C-101B-9397-08002B2CF9AE}" pid="15" name="Leitung">
    <vt:lpwstr/>
  </property>
  <property fmtid="{D5CDD505-2E9C-101B-9397-08002B2CF9AE}" pid="16" name="MHH-Eltern-ID">
    <vt:lpwstr>b1c86af2-ae01-4c44-98ee-2f32b88a5fda</vt:lpwstr>
  </property>
  <property fmtid="{D5CDD505-2E9C-101B-9397-08002B2CF9AE}" pid="17" name="DokumentArt">
    <vt:lpwstr>ED</vt:lpwstr>
  </property>
  <property fmtid="{D5CDD505-2E9C-101B-9397-08002B2CF9AE}" pid="18" name="Dokumentenuntergruppe">
    <vt:lpwstr/>
  </property>
</Properties>
</file>