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9"/>
  </p:notesMasterIdLst>
  <p:handoutMasterIdLst>
    <p:handoutMasterId r:id="rId10"/>
  </p:handoutMasterIdLst>
  <p:sldIdLst>
    <p:sldId id="260" r:id="rId7"/>
    <p:sldId id="261" r:id="rId8"/>
  </p:sldIdLst>
  <p:sldSz cx="7775575" cy="7775575"/>
  <p:notesSz cx="6946900" cy="10083800"/>
  <p:defaultTextStyle>
    <a:defPPr>
      <a:defRPr lang="de-DE"/>
    </a:defPPr>
    <a:lvl1pPr algn="l" rtl="0" fontAlgn="base">
      <a:spcBef>
        <a:spcPct val="0"/>
      </a:spcBef>
      <a:spcAft>
        <a:spcPct val="0"/>
      </a:spcAft>
      <a:defRPr sz="2042" kern="1200">
        <a:solidFill>
          <a:schemeClr val="tx1"/>
        </a:solidFill>
        <a:latin typeface="Arial" panose="020B0604020202020204" pitchFamily="34" charset="0"/>
        <a:ea typeface="+mn-ea"/>
        <a:cs typeface="+mn-cs"/>
      </a:defRPr>
    </a:lvl1pPr>
    <a:lvl2pPr marL="424584" algn="l" rtl="0" fontAlgn="base">
      <a:spcBef>
        <a:spcPct val="0"/>
      </a:spcBef>
      <a:spcAft>
        <a:spcPct val="0"/>
      </a:spcAft>
      <a:defRPr sz="2042" kern="1200">
        <a:solidFill>
          <a:schemeClr val="tx1"/>
        </a:solidFill>
        <a:latin typeface="Arial" panose="020B0604020202020204" pitchFamily="34" charset="0"/>
        <a:ea typeface="+mn-ea"/>
        <a:cs typeface="+mn-cs"/>
      </a:defRPr>
    </a:lvl2pPr>
    <a:lvl3pPr marL="849170" algn="l" rtl="0" fontAlgn="base">
      <a:spcBef>
        <a:spcPct val="0"/>
      </a:spcBef>
      <a:spcAft>
        <a:spcPct val="0"/>
      </a:spcAft>
      <a:defRPr sz="2042" kern="1200">
        <a:solidFill>
          <a:schemeClr val="tx1"/>
        </a:solidFill>
        <a:latin typeface="Arial" panose="020B0604020202020204" pitchFamily="34" charset="0"/>
        <a:ea typeface="+mn-ea"/>
        <a:cs typeface="+mn-cs"/>
      </a:defRPr>
    </a:lvl3pPr>
    <a:lvl4pPr marL="1273755" algn="l" rtl="0" fontAlgn="base">
      <a:spcBef>
        <a:spcPct val="0"/>
      </a:spcBef>
      <a:spcAft>
        <a:spcPct val="0"/>
      </a:spcAft>
      <a:defRPr sz="2042" kern="1200">
        <a:solidFill>
          <a:schemeClr val="tx1"/>
        </a:solidFill>
        <a:latin typeface="Arial" panose="020B0604020202020204" pitchFamily="34" charset="0"/>
        <a:ea typeface="+mn-ea"/>
        <a:cs typeface="+mn-cs"/>
      </a:defRPr>
    </a:lvl4pPr>
    <a:lvl5pPr marL="1698340" algn="l" rtl="0" fontAlgn="base">
      <a:spcBef>
        <a:spcPct val="0"/>
      </a:spcBef>
      <a:spcAft>
        <a:spcPct val="0"/>
      </a:spcAft>
      <a:defRPr sz="2042" kern="1200">
        <a:solidFill>
          <a:schemeClr val="tx1"/>
        </a:solidFill>
        <a:latin typeface="Arial" panose="020B0604020202020204" pitchFamily="34" charset="0"/>
        <a:ea typeface="+mn-ea"/>
        <a:cs typeface="+mn-cs"/>
      </a:defRPr>
    </a:lvl5pPr>
    <a:lvl6pPr marL="2122926" algn="l" defTabSz="849170" rtl="0" eaLnBrk="1" latinLnBrk="0" hangingPunct="1">
      <a:defRPr sz="2042" kern="1200">
        <a:solidFill>
          <a:schemeClr val="tx1"/>
        </a:solidFill>
        <a:latin typeface="Arial" panose="020B0604020202020204" pitchFamily="34" charset="0"/>
        <a:ea typeface="+mn-ea"/>
        <a:cs typeface="+mn-cs"/>
      </a:defRPr>
    </a:lvl6pPr>
    <a:lvl7pPr marL="2547510" algn="l" defTabSz="849170" rtl="0" eaLnBrk="1" latinLnBrk="0" hangingPunct="1">
      <a:defRPr sz="2042" kern="1200">
        <a:solidFill>
          <a:schemeClr val="tx1"/>
        </a:solidFill>
        <a:latin typeface="Arial" panose="020B0604020202020204" pitchFamily="34" charset="0"/>
        <a:ea typeface="+mn-ea"/>
        <a:cs typeface="+mn-cs"/>
      </a:defRPr>
    </a:lvl7pPr>
    <a:lvl8pPr marL="2972096" algn="l" defTabSz="849170" rtl="0" eaLnBrk="1" latinLnBrk="0" hangingPunct="1">
      <a:defRPr sz="2042" kern="1200">
        <a:solidFill>
          <a:schemeClr val="tx1"/>
        </a:solidFill>
        <a:latin typeface="Arial" panose="020B0604020202020204" pitchFamily="34" charset="0"/>
        <a:ea typeface="+mn-ea"/>
        <a:cs typeface="+mn-cs"/>
      </a:defRPr>
    </a:lvl8pPr>
    <a:lvl9pPr marL="3396680" algn="l" defTabSz="849170" rtl="0" eaLnBrk="1" latinLnBrk="0" hangingPunct="1">
      <a:defRPr sz="2042"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425" userDrawn="1">
          <p15:clr>
            <a:srgbClr val="A4A3A4"/>
          </p15:clr>
        </p15:guide>
        <p15:guide id="2" pos="244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6600"/>
    <a:srgbClr val="F03C14"/>
    <a:srgbClr val="CCCC00"/>
    <a:srgbClr val="F15A22"/>
    <a:srgbClr val="FBBC3F"/>
    <a:srgbClr val="FBBA37"/>
    <a:srgbClr val="FBBF47"/>
    <a:srgbClr val="786E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2" autoAdjust="0"/>
    <p:restoredTop sz="94660"/>
  </p:normalViewPr>
  <p:slideViewPr>
    <p:cSldViewPr snapToGrid="0">
      <p:cViewPr varScale="1">
        <p:scale>
          <a:sx n="94" d="100"/>
          <a:sy n="94" d="100"/>
        </p:scale>
        <p:origin x="2502" y="84"/>
      </p:cViewPr>
      <p:guideLst>
        <p:guide orient="horz" pos="2425"/>
        <p:guide pos="244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09900" cy="5048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a:latin typeface="Arial" charset="0"/>
              </a:defRPr>
            </a:lvl1pPr>
          </a:lstStyle>
          <a:p>
            <a:pPr>
              <a:defRPr/>
            </a:pPr>
            <a:endParaRPr lang="de-DE"/>
          </a:p>
        </p:txBody>
      </p:sp>
      <p:sp>
        <p:nvSpPr>
          <p:cNvPr id="3075" name="Rectangle 3"/>
          <p:cNvSpPr>
            <a:spLocks noGrp="1" noChangeArrowheads="1"/>
          </p:cNvSpPr>
          <p:nvPr>
            <p:ph type="dt" sz="quarter" idx="1"/>
          </p:nvPr>
        </p:nvSpPr>
        <p:spPr bwMode="auto">
          <a:xfrm>
            <a:off x="3935413" y="0"/>
            <a:ext cx="3009900" cy="5048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a:latin typeface="Arial" charset="0"/>
              </a:defRPr>
            </a:lvl1pPr>
          </a:lstStyle>
          <a:p>
            <a:pPr>
              <a:defRPr/>
            </a:pPr>
            <a:endParaRPr lang="de-DE"/>
          </a:p>
        </p:txBody>
      </p:sp>
      <p:sp>
        <p:nvSpPr>
          <p:cNvPr id="3076" name="Rectangle 4"/>
          <p:cNvSpPr>
            <a:spLocks noGrp="1" noChangeArrowheads="1"/>
          </p:cNvSpPr>
          <p:nvPr>
            <p:ph type="ftr" sz="quarter" idx="2"/>
          </p:nvPr>
        </p:nvSpPr>
        <p:spPr bwMode="auto">
          <a:xfrm>
            <a:off x="0" y="9577388"/>
            <a:ext cx="3009900" cy="504825"/>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a:latin typeface="Arial" charset="0"/>
              </a:defRPr>
            </a:lvl1pPr>
          </a:lstStyle>
          <a:p>
            <a:pPr>
              <a:defRPr/>
            </a:pPr>
            <a:endParaRPr lang="de-DE"/>
          </a:p>
        </p:txBody>
      </p:sp>
      <p:sp>
        <p:nvSpPr>
          <p:cNvPr id="3077" name="Rectangle 5"/>
          <p:cNvSpPr>
            <a:spLocks noGrp="1" noChangeArrowheads="1"/>
          </p:cNvSpPr>
          <p:nvPr>
            <p:ph type="sldNum" sz="quarter" idx="3"/>
          </p:nvPr>
        </p:nvSpPr>
        <p:spPr bwMode="auto">
          <a:xfrm>
            <a:off x="3935413" y="9577388"/>
            <a:ext cx="3009900" cy="504825"/>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a:lvl1pPr>
          </a:lstStyle>
          <a:p>
            <a:fld id="{2986CEDA-B55A-4FF2-8CA0-9FC711765324}" type="slidenum">
              <a:rPr lang="de-DE" altLang="de-DE"/>
              <a:pPr/>
              <a:t>‹Nr.›</a:t>
            </a:fld>
            <a:endParaRPr lang="de-DE" altLang="de-DE"/>
          </a:p>
        </p:txBody>
      </p:sp>
    </p:spTree>
    <p:extLst>
      <p:ext uri="{BB962C8B-B14F-4D97-AF65-F5344CB8AC3E}">
        <p14:creationId xmlns:p14="http://schemas.microsoft.com/office/powerpoint/2010/main" val="18851152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09900" cy="5048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a:latin typeface="Arial" charset="0"/>
              </a:defRPr>
            </a:lvl1pPr>
          </a:lstStyle>
          <a:p>
            <a:pPr>
              <a:defRPr/>
            </a:pPr>
            <a:endParaRPr lang="de-DE"/>
          </a:p>
        </p:txBody>
      </p:sp>
      <p:sp>
        <p:nvSpPr>
          <p:cNvPr id="2051" name="Rectangle 3"/>
          <p:cNvSpPr>
            <a:spLocks noGrp="1" noChangeArrowheads="1"/>
          </p:cNvSpPr>
          <p:nvPr>
            <p:ph type="dt" idx="1"/>
          </p:nvPr>
        </p:nvSpPr>
        <p:spPr bwMode="auto">
          <a:xfrm>
            <a:off x="3935413" y="0"/>
            <a:ext cx="3009900" cy="5048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a:latin typeface="Arial" charset="0"/>
              </a:defRPr>
            </a:lvl1pPr>
          </a:lstStyle>
          <a:p>
            <a:pPr>
              <a:defRPr/>
            </a:pPr>
            <a:endParaRPr lang="de-DE"/>
          </a:p>
        </p:txBody>
      </p:sp>
      <p:sp>
        <p:nvSpPr>
          <p:cNvPr id="4100" name="Rectangle 4"/>
          <p:cNvSpPr>
            <a:spLocks noGrp="1" noRot="1" noChangeAspect="1" noChangeArrowheads="1" noTextEdit="1"/>
          </p:cNvSpPr>
          <p:nvPr>
            <p:ph type="sldImg" idx="2"/>
          </p:nvPr>
        </p:nvSpPr>
        <p:spPr bwMode="auto">
          <a:xfrm>
            <a:off x="1584325" y="757238"/>
            <a:ext cx="3778250" cy="37782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695325" y="4789488"/>
            <a:ext cx="5556250" cy="4538662"/>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2054" name="Rectangle 6"/>
          <p:cNvSpPr>
            <a:spLocks noGrp="1" noChangeArrowheads="1"/>
          </p:cNvSpPr>
          <p:nvPr>
            <p:ph type="ftr" sz="quarter" idx="4"/>
          </p:nvPr>
        </p:nvSpPr>
        <p:spPr bwMode="auto">
          <a:xfrm>
            <a:off x="0" y="9577388"/>
            <a:ext cx="3009900" cy="504825"/>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a:latin typeface="Arial" charset="0"/>
              </a:defRPr>
            </a:lvl1pPr>
          </a:lstStyle>
          <a:p>
            <a:pPr>
              <a:defRPr/>
            </a:pPr>
            <a:endParaRPr lang="de-DE"/>
          </a:p>
        </p:txBody>
      </p:sp>
      <p:sp>
        <p:nvSpPr>
          <p:cNvPr id="2055" name="Rectangle 7"/>
          <p:cNvSpPr>
            <a:spLocks noGrp="1" noChangeArrowheads="1"/>
          </p:cNvSpPr>
          <p:nvPr>
            <p:ph type="sldNum" sz="quarter" idx="5"/>
          </p:nvPr>
        </p:nvSpPr>
        <p:spPr bwMode="auto">
          <a:xfrm>
            <a:off x="3935413" y="9577388"/>
            <a:ext cx="3009900" cy="504825"/>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a:lvl1pPr>
          </a:lstStyle>
          <a:p>
            <a:fld id="{3E178E5D-EA3B-498F-B45B-770A84202285}" type="slidenum">
              <a:rPr lang="de-DE" altLang="de-DE"/>
              <a:pPr/>
              <a:t>‹Nr.›</a:t>
            </a:fld>
            <a:endParaRPr lang="de-DE" altLang="de-DE"/>
          </a:p>
        </p:txBody>
      </p:sp>
    </p:spTree>
    <p:extLst>
      <p:ext uri="{BB962C8B-B14F-4D97-AF65-F5344CB8AC3E}">
        <p14:creationId xmlns:p14="http://schemas.microsoft.com/office/powerpoint/2010/main" val="22751998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15" kern="1200">
        <a:solidFill>
          <a:schemeClr val="tx1"/>
        </a:solidFill>
        <a:latin typeface="Arial" charset="0"/>
        <a:ea typeface="+mn-ea"/>
        <a:cs typeface="+mn-cs"/>
      </a:defRPr>
    </a:lvl1pPr>
    <a:lvl2pPr marL="424584" algn="l" rtl="0" eaLnBrk="0" fontAlgn="base" hangingPunct="0">
      <a:spcBef>
        <a:spcPct val="30000"/>
      </a:spcBef>
      <a:spcAft>
        <a:spcPct val="0"/>
      </a:spcAft>
      <a:defRPr sz="1115" kern="1200">
        <a:solidFill>
          <a:schemeClr val="tx1"/>
        </a:solidFill>
        <a:latin typeface="Arial" charset="0"/>
        <a:ea typeface="+mn-ea"/>
        <a:cs typeface="+mn-cs"/>
      </a:defRPr>
    </a:lvl2pPr>
    <a:lvl3pPr marL="849170" algn="l" rtl="0" eaLnBrk="0" fontAlgn="base" hangingPunct="0">
      <a:spcBef>
        <a:spcPct val="30000"/>
      </a:spcBef>
      <a:spcAft>
        <a:spcPct val="0"/>
      </a:spcAft>
      <a:defRPr sz="1115" kern="1200">
        <a:solidFill>
          <a:schemeClr val="tx1"/>
        </a:solidFill>
        <a:latin typeface="Arial" charset="0"/>
        <a:ea typeface="+mn-ea"/>
        <a:cs typeface="+mn-cs"/>
      </a:defRPr>
    </a:lvl3pPr>
    <a:lvl4pPr marL="1273755" algn="l" rtl="0" eaLnBrk="0" fontAlgn="base" hangingPunct="0">
      <a:spcBef>
        <a:spcPct val="30000"/>
      </a:spcBef>
      <a:spcAft>
        <a:spcPct val="0"/>
      </a:spcAft>
      <a:defRPr sz="1115" kern="1200">
        <a:solidFill>
          <a:schemeClr val="tx1"/>
        </a:solidFill>
        <a:latin typeface="Arial" charset="0"/>
        <a:ea typeface="+mn-ea"/>
        <a:cs typeface="+mn-cs"/>
      </a:defRPr>
    </a:lvl4pPr>
    <a:lvl5pPr marL="1698340" algn="l" rtl="0" eaLnBrk="0" fontAlgn="base" hangingPunct="0">
      <a:spcBef>
        <a:spcPct val="30000"/>
      </a:spcBef>
      <a:spcAft>
        <a:spcPct val="0"/>
      </a:spcAft>
      <a:defRPr sz="1115" kern="1200">
        <a:solidFill>
          <a:schemeClr val="tx1"/>
        </a:solidFill>
        <a:latin typeface="Arial" charset="0"/>
        <a:ea typeface="+mn-ea"/>
        <a:cs typeface="+mn-cs"/>
      </a:defRPr>
    </a:lvl5pPr>
    <a:lvl6pPr marL="2122926" algn="l" defTabSz="849170" rtl="0" eaLnBrk="1" latinLnBrk="0" hangingPunct="1">
      <a:defRPr sz="1115" kern="1200">
        <a:solidFill>
          <a:schemeClr val="tx1"/>
        </a:solidFill>
        <a:latin typeface="+mn-lt"/>
        <a:ea typeface="+mn-ea"/>
        <a:cs typeface="+mn-cs"/>
      </a:defRPr>
    </a:lvl6pPr>
    <a:lvl7pPr marL="2547510" algn="l" defTabSz="849170" rtl="0" eaLnBrk="1" latinLnBrk="0" hangingPunct="1">
      <a:defRPr sz="1115" kern="1200">
        <a:solidFill>
          <a:schemeClr val="tx1"/>
        </a:solidFill>
        <a:latin typeface="+mn-lt"/>
        <a:ea typeface="+mn-ea"/>
        <a:cs typeface="+mn-cs"/>
      </a:defRPr>
    </a:lvl7pPr>
    <a:lvl8pPr marL="2972096" algn="l" defTabSz="849170" rtl="0" eaLnBrk="1" latinLnBrk="0" hangingPunct="1">
      <a:defRPr sz="1115" kern="1200">
        <a:solidFill>
          <a:schemeClr val="tx1"/>
        </a:solidFill>
        <a:latin typeface="+mn-lt"/>
        <a:ea typeface="+mn-ea"/>
        <a:cs typeface="+mn-cs"/>
      </a:defRPr>
    </a:lvl8pPr>
    <a:lvl9pPr marL="3396680" algn="l" defTabSz="849170" rtl="0" eaLnBrk="1" latinLnBrk="0" hangingPunct="1">
      <a:defRPr sz="111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fld id="{BAC10B11-847A-4488-B6A8-1F03A57748B3}" type="slidenum">
              <a:rPr lang="de-DE" altLang="de-DE" sz="1200"/>
              <a:pPr eaLnBrk="1" hangingPunct="1"/>
              <a:t>1</a:t>
            </a:fld>
            <a:endParaRPr lang="de-DE" altLang="de-DE" sz="1200"/>
          </a:p>
        </p:txBody>
      </p:sp>
      <p:sp>
        <p:nvSpPr>
          <p:cNvPr id="5123" name="Rectangle 2"/>
          <p:cNvSpPr>
            <a:spLocks noGrp="1" noRot="1" noChangeAspect="1" noChangeArrowheads="1" noTextEdit="1"/>
          </p:cNvSpPr>
          <p:nvPr>
            <p:ph type="sldImg"/>
          </p:nvPr>
        </p:nvSpPr>
        <p:spPr>
          <a:xfrm>
            <a:off x="1584325" y="757238"/>
            <a:ext cx="3778250" cy="3778250"/>
          </a:xfrm>
          <a:ln cap="flat"/>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324039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fld id="{DC0989FB-0E8D-4567-B458-EA32E78A23BD}" type="slidenum">
              <a:rPr lang="de-DE" altLang="de-DE" sz="1200"/>
              <a:pPr eaLnBrk="1" hangingPunct="1"/>
              <a:t>2</a:t>
            </a:fld>
            <a:endParaRPr lang="de-DE" altLang="de-DE" sz="1200"/>
          </a:p>
        </p:txBody>
      </p:sp>
      <p:sp>
        <p:nvSpPr>
          <p:cNvPr id="6147" name="Rectangle 2"/>
          <p:cNvSpPr>
            <a:spLocks noGrp="1" noRot="1" noChangeAspect="1" noChangeArrowheads="1" noTextEdit="1"/>
          </p:cNvSpPr>
          <p:nvPr>
            <p:ph type="sldImg"/>
          </p:nvPr>
        </p:nvSpPr>
        <p:spPr>
          <a:xfrm>
            <a:off x="1584325" y="757238"/>
            <a:ext cx="3778250" cy="3778250"/>
          </a:xfrm>
          <a:ln cap="flat"/>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4179701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82797" y="2415687"/>
            <a:ext cx="6609990" cy="1666535"/>
          </a:xfrm>
        </p:spPr>
        <p:txBody>
          <a:bodyPr/>
          <a:lstStyle/>
          <a:p>
            <a:r>
              <a:rPr lang="de-DE"/>
              <a:t>Titelmasterformat durch Klicken bearbeiten</a:t>
            </a:r>
          </a:p>
        </p:txBody>
      </p:sp>
      <p:sp>
        <p:nvSpPr>
          <p:cNvPr id="3" name="Untertitel 2"/>
          <p:cNvSpPr>
            <a:spLocks noGrp="1"/>
          </p:cNvSpPr>
          <p:nvPr>
            <p:ph type="subTitle" idx="1"/>
          </p:nvPr>
        </p:nvSpPr>
        <p:spPr>
          <a:xfrm>
            <a:off x="1166662" y="4406000"/>
            <a:ext cx="5442259" cy="1987144"/>
          </a:xfrm>
        </p:spPr>
        <p:txBody>
          <a:bodyPr/>
          <a:lstStyle>
            <a:lvl1pPr marL="0" indent="0" algn="ctr">
              <a:buNone/>
              <a:defRPr/>
            </a:lvl1pPr>
            <a:lvl2pPr marL="457227" indent="0" algn="ctr">
              <a:buNone/>
              <a:defRPr/>
            </a:lvl2pPr>
            <a:lvl3pPr marL="914454" indent="0" algn="ctr">
              <a:buNone/>
              <a:defRPr/>
            </a:lvl3pPr>
            <a:lvl4pPr marL="1371681" indent="0" algn="ctr">
              <a:buNone/>
              <a:defRPr/>
            </a:lvl4pPr>
            <a:lvl5pPr marL="1828908" indent="0" algn="ctr">
              <a:buNone/>
              <a:defRPr/>
            </a:lvl5pPr>
            <a:lvl6pPr marL="2286134" indent="0" algn="ctr">
              <a:buNone/>
              <a:defRPr/>
            </a:lvl6pPr>
            <a:lvl7pPr marL="2743362" indent="0" algn="ctr">
              <a:buNone/>
              <a:defRPr/>
            </a:lvl7pPr>
            <a:lvl8pPr marL="3200588" indent="0" algn="ctr">
              <a:buNone/>
              <a:defRPr/>
            </a:lvl8pPr>
            <a:lvl9pPr marL="3657815" indent="0" algn="ctr">
              <a:buNone/>
              <a:defRPr/>
            </a:lvl9pPr>
          </a:lstStyle>
          <a:p>
            <a:r>
              <a:rPr lang="de-DE"/>
              <a:t>Formatvorlage des Untertitelmasters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
        <p:nvSpPr>
          <p:cNvPr id="6" name="Rectangle 6"/>
          <p:cNvSpPr>
            <a:spLocks noGrp="1" noChangeArrowheads="1"/>
          </p:cNvSpPr>
          <p:nvPr>
            <p:ph type="sldNum" sz="quarter" idx="12"/>
          </p:nvPr>
        </p:nvSpPr>
        <p:spPr>
          <a:ln/>
        </p:spPr>
        <p:txBody>
          <a:bodyPr/>
          <a:lstStyle>
            <a:lvl1pPr>
              <a:defRPr/>
            </a:lvl1pPr>
          </a:lstStyle>
          <a:p>
            <a:fld id="{F9E4E4CD-F306-4C67-96E5-5A2DC76EB9BA}" type="slidenum">
              <a:rPr lang="de-DE" altLang="de-DE"/>
              <a:pPr/>
              <a:t>‹Nr.›</a:t>
            </a:fld>
            <a:endParaRPr lang="de-DE" altLang="de-DE"/>
          </a:p>
        </p:txBody>
      </p:sp>
    </p:spTree>
    <p:extLst>
      <p:ext uri="{BB962C8B-B14F-4D97-AF65-F5344CB8AC3E}">
        <p14:creationId xmlns:p14="http://schemas.microsoft.com/office/powerpoint/2010/main" val="1984339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
        <p:nvSpPr>
          <p:cNvPr id="6" name="Rectangle 6"/>
          <p:cNvSpPr>
            <a:spLocks noGrp="1" noChangeArrowheads="1"/>
          </p:cNvSpPr>
          <p:nvPr>
            <p:ph type="sldNum" sz="quarter" idx="12"/>
          </p:nvPr>
        </p:nvSpPr>
        <p:spPr>
          <a:ln/>
        </p:spPr>
        <p:txBody>
          <a:bodyPr/>
          <a:lstStyle>
            <a:lvl1pPr>
              <a:defRPr/>
            </a:lvl1pPr>
          </a:lstStyle>
          <a:p>
            <a:fld id="{3909E3C0-532B-4164-89F2-032932B9DF20}" type="slidenum">
              <a:rPr lang="de-DE" altLang="de-DE"/>
              <a:pPr/>
              <a:t>‹Nr.›</a:t>
            </a:fld>
            <a:endParaRPr lang="de-DE" altLang="de-DE"/>
          </a:p>
        </p:txBody>
      </p:sp>
    </p:spTree>
    <p:extLst>
      <p:ext uri="{BB962C8B-B14F-4D97-AF65-F5344CB8AC3E}">
        <p14:creationId xmlns:p14="http://schemas.microsoft.com/office/powerpoint/2010/main" val="1780140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5637238" y="312674"/>
            <a:ext cx="1749451" cy="663439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388889" y="312674"/>
            <a:ext cx="5145507" cy="663439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
        <p:nvSpPr>
          <p:cNvPr id="6" name="Rectangle 6"/>
          <p:cNvSpPr>
            <a:spLocks noGrp="1" noChangeArrowheads="1"/>
          </p:cNvSpPr>
          <p:nvPr>
            <p:ph type="sldNum" sz="quarter" idx="12"/>
          </p:nvPr>
        </p:nvSpPr>
        <p:spPr>
          <a:ln/>
        </p:spPr>
        <p:txBody>
          <a:bodyPr/>
          <a:lstStyle>
            <a:lvl1pPr>
              <a:defRPr/>
            </a:lvl1pPr>
          </a:lstStyle>
          <a:p>
            <a:fld id="{B58585B6-3C15-43FB-96A1-C113F4E88906}" type="slidenum">
              <a:rPr lang="de-DE" altLang="de-DE"/>
              <a:pPr/>
              <a:t>‹Nr.›</a:t>
            </a:fld>
            <a:endParaRPr lang="de-DE" altLang="de-DE"/>
          </a:p>
        </p:txBody>
      </p:sp>
    </p:spTree>
    <p:extLst>
      <p:ext uri="{BB962C8B-B14F-4D97-AF65-F5344CB8AC3E}">
        <p14:creationId xmlns:p14="http://schemas.microsoft.com/office/powerpoint/2010/main" val="19904193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388887" y="312674"/>
            <a:ext cx="6997803" cy="6634395"/>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3" name="Rectangle 4"/>
          <p:cNvSpPr>
            <a:spLocks noGrp="1" noChangeArrowheads="1"/>
          </p:cNvSpPr>
          <p:nvPr>
            <p:ph type="dt" sz="half" idx="10"/>
          </p:nvPr>
        </p:nvSpPr>
        <p:spPr>
          <a:ln/>
        </p:spPr>
        <p:txBody>
          <a:bodyPr/>
          <a:lstStyle>
            <a:lvl1pPr>
              <a:defRPr/>
            </a:lvl1pPr>
          </a:lstStyle>
          <a:p>
            <a:pPr>
              <a:defRPr/>
            </a:pPr>
            <a:endParaRPr 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de-DE"/>
          </a:p>
        </p:txBody>
      </p:sp>
      <p:sp>
        <p:nvSpPr>
          <p:cNvPr id="5" name="Rectangle 6"/>
          <p:cNvSpPr>
            <a:spLocks noGrp="1" noChangeArrowheads="1"/>
          </p:cNvSpPr>
          <p:nvPr>
            <p:ph type="sldNum" sz="quarter" idx="12"/>
          </p:nvPr>
        </p:nvSpPr>
        <p:spPr>
          <a:ln/>
        </p:spPr>
        <p:txBody>
          <a:bodyPr/>
          <a:lstStyle>
            <a:lvl1pPr>
              <a:defRPr/>
            </a:lvl1pPr>
          </a:lstStyle>
          <a:p>
            <a:fld id="{225B5325-5D8C-49AB-BC20-0CA606BEE2D1}" type="slidenum">
              <a:rPr lang="de-DE" altLang="de-DE"/>
              <a:pPr/>
              <a:t>‹Nr.›</a:t>
            </a:fld>
            <a:endParaRPr lang="de-DE" altLang="de-DE"/>
          </a:p>
        </p:txBody>
      </p:sp>
    </p:spTree>
    <p:extLst>
      <p:ext uri="{BB962C8B-B14F-4D97-AF65-F5344CB8AC3E}">
        <p14:creationId xmlns:p14="http://schemas.microsoft.com/office/powerpoint/2010/main" val="2768859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
        <p:nvSpPr>
          <p:cNvPr id="6" name="Rectangle 6"/>
          <p:cNvSpPr>
            <a:spLocks noGrp="1" noChangeArrowheads="1"/>
          </p:cNvSpPr>
          <p:nvPr>
            <p:ph type="sldNum" sz="quarter" idx="12"/>
          </p:nvPr>
        </p:nvSpPr>
        <p:spPr>
          <a:ln/>
        </p:spPr>
        <p:txBody>
          <a:bodyPr/>
          <a:lstStyle>
            <a:lvl1pPr>
              <a:defRPr/>
            </a:lvl1pPr>
          </a:lstStyle>
          <a:p>
            <a:fld id="{165F6C1E-95A2-4664-8BBD-02AC2ED0F30C}" type="slidenum">
              <a:rPr lang="de-DE" altLang="de-DE"/>
              <a:pPr/>
              <a:t>‹Nr.›</a:t>
            </a:fld>
            <a:endParaRPr lang="de-DE" altLang="de-DE"/>
          </a:p>
        </p:txBody>
      </p:sp>
    </p:spTree>
    <p:extLst>
      <p:ext uri="{BB962C8B-B14F-4D97-AF65-F5344CB8AC3E}">
        <p14:creationId xmlns:p14="http://schemas.microsoft.com/office/powerpoint/2010/main" val="2543030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13866" y="4996431"/>
            <a:ext cx="6609990" cy="1544323"/>
          </a:xfrm>
        </p:spPr>
        <p:txBody>
          <a:bodyPr anchor="t"/>
          <a:lstStyle>
            <a:lvl1pPr algn="l">
              <a:defRPr sz="4001" b="1" cap="all"/>
            </a:lvl1pPr>
          </a:lstStyle>
          <a:p>
            <a:r>
              <a:rPr lang="de-DE"/>
              <a:t>Titelmasterformat durch Klicken bearbeiten</a:t>
            </a:r>
          </a:p>
        </p:txBody>
      </p:sp>
      <p:sp>
        <p:nvSpPr>
          <p:cNvPr id="3" name="Textplatzhalter 2"/>
          <p:cNvSpPr>
            <a:spLocks noGrp="1"/>
          </p:cNvSpPr>
          <p:nvPr>
            <p:ph type="body" idx="1"/>
          </p:nvPr>
        </p:nvSpPr>
        <p:spPr>
          <a:xfrm>
            <a:off x="613866" y="3294979"/>
            <a:ext cx="6609990" cy="1701453"/>
          </a:xfrm>
        </p:spPr>
        <p:txBody>
          <a:bodyPr anchor="b"/>
          <a:lstStyle>
            <a:lvl1pPr marL="0" indent="0">
              <a:buNone/>
              <a:defRPr sz="2000"/>
            </a:lvl1pPr>
            <a:lvl2pPr marL="457227" indent="0">
              <a:buNone/>
              <a:defRPr sz="1800"/>
            </a:lvl2pPr>
            <a:lvl3pPr marL="914454" indent="0">
              <a:buNone/>
              <a:defRPr sz="1600"/>
            </a:lvl3pPr>
            <a:lvl4pPr marL="1371681" indent="0">
              <a:buNone/>
              <a:defRPr sz="1400"/>
            </a:lvl4pPr>
            <a:lvl5pPr marL="1828908" indent="0">
              <a:buNone/>
              <a:defRPr sz="1400"/>
            </a:lvl5pPr>
            <a:lvl6pPr marL="2286134" indent="0">
              <a:buNone/>
              <a:defRPr sz="1400"/>
            </a:lvl6pPr>
            <a:lvl7pPr marL="2743362" indent="0">
              <a:buNone/>
              <a:defRPr sz="1400"/>
            </a:lvl7pPr>
            <a:lvl8pPr marL="3200588" indent="0">
              <a:buNone/>
              <a:defRPr sz="1400"/>
            </a:lvl8pPr>
            <a:lvl9pPr marL="3657815"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DE"/>
          </a:p>
        </p:txBody>
      </p:sp>
      <p:sp>
        <p:nvSpPr>
          <p:cNvPr id="6" name="Rectangle 6"/>
          <p:cNvSpPr>
            <a:spLocks noGrp="1" noChangeArrowheads="1"/>
          </p:cNvSpPr>
          <p:nvPr>
            <p:ph type="sldNum" sz="quarter" idx="12"/>
          </p:nvPr>
        </p:nvSpPr>
        <p:spPr>
          <a:ln/>
        </p:spPr>
        <p:txBody>
          <a:bodyPr/>
          <a:lstStyle>
            <a:lvl1pPr>
              <a:defRPr/>
            </a:lvl1pPr>
          </a:lstStyle>
          <a:p>
            <a:fld id="{2D9D59F5-0D35-4C88-8008-F8EFEBE854EE}" type="slidenum">
              <a:rPr lang="de-DE" altLang="de-DE"/>
              <a:pPr/>
              <a:t>‹Nr.›</a:t>
            </a:fld>
            <a:endParaRPr lang="de-DE" altLang="de-DE"/>
          </a:p>
        </p:txBody>
      </p:sp>
    </p:spTree>
    <p:extLst>
      <p:ext uri="{BB962C8B-B14F-4D97-AF65-F5344CB8AC3E}">
        <p14:creationId xmlns:p14="http://schemas.microsoft.com/office/powerpoint/2010/main" val="3428672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388892" y="1812560"/>
            <a:ext cx="3447478" cy="51345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3939213" y="1812560"/>
            <a:ext cx="3447478" cy="51345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p>
        </p:txBody>
      </p:sp>
      <p:sp>
        <p:nvSpPr>
          <p:cNvPr id="7" name="Rectangle 6"/>
          <p:cNvSpPr>
            <a:spLocks noGrp="1" noChangeArrowheads="1"/>
          </p:cNvSpPr>
          <p:nvPr>
            <p:ph type="sldNum" sz="quarter" idx="12"/>
          </p:nvPr>
        </p:nvSpPr>
        <p:spPr>
          <a:ln/>
        </p:spPr>
        <p:txBody>
          <a:bodyPr/>
          <a:lstStyle>
            <a:lvl1pPr>
              <a:defRPr/>
            </a:lvl1pPr>
          </a:lstStyle>
          <a:p>
            <a:fld id="{8ADEEDC9-59F4-4631-BD1A-2438A8591591}" type="slidenum">
              <a:rPr lang="de-DE" altLang="de-DE"/>
              <a:pPr/>
              <a:t>‹Nr.›</a:t>
            </a:fld>
            <a:endParaRPr lang="de-DE" altLang="de-DE"/>
          </a:p>
        </p:txBody>
      </p:sp>
    </p:spTree>
    <p:extLst>
      <p:ext uri="{BB962C8B-B14F-4D97-AF65-F5344CB8AC3E}">
        <p14:creationId xmlns:p14="http://schemas.microsoft.com/office/powerpoint/2010/main" val="1179372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88887" y="311088"/>
            <a:ext cx="6997803" cy="1296723"/>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388888" y="1741139"/>
            <a:ext cx="3435693" cy="725339"/>
          </a:xfrm>
        </p:spPr>
        <p:txBody>
          <a:bodyPr anchor="b"/>
          <a:lstStyle>
            <a:lvl1pPr marL="0" indent="0">
              <a:buNone/>
              <a:defRPr sz="2400" b="1"/>
            </a:lvl1pPr>
            <a:lvl2pPr marL="457227" indent="0">
              <a:buNone/>
              <a:defRPr sz="2000" b="1"/>
            </a:lvl2pPr>
            <a:lvl3pPr marL="914454" indent="0">
              <a:buNone/>
              <a:defRPr sz="1800" b="1"/>
            </a:lvl3pPr>
            <a:lvl4pPr marL="1371681" indent="0">
              <a:buNone/>
              <a:defRPr sz="1600" b="1"/>
            </a:lvl4pPr>
            <a:lvl5pPr marL="1828908" indent="0">
              <a:buNone/>
              <a:defRPr sz="1600" b="1"/>
            </a:lvl5pPr>
            <a:lvl6pPr marL="2286134" indent="0">
              <a:buNone/>
              <a:defRPr sz="1600" b="1"/>
            </a:lvl6pPr>
            <a:lvl7pPr marL="2743362" indent="0">
              <a:buNone/>
              <a:defRPr sz="1600" b="1"/>
            </a:lvl7pPr>
            <a:lvl8pPr marL="3200588" indent="0">
              <a:buNone/>
              <a:defRPr sz="1600" b="1"/>
            </a:lvl8pPr>
            <a:lvl9pPr marL="3657815"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388888" y="2466477"/>
            <a:ext cx="3435693" cy="447901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3949928" y="1741139"/>
            <a:ext cx="3436765" cy="725339"/>
          </a:xfrm>
        </p:spPr>
        <p:txBody>
          <a:bodyPr anchor="b"/>
          <a:lstStyle>
            <a:lvl1pPr marL="0" indent="0">
              <a:buNone/>
              <a:defRPr sz="2400" b="1"/>
            </a:lvl1pPr>
            <a:lvl2pPr marL="457227" indent="0">
              <a:buNone/>
              <a:defRPr sz="2000" b="1"/>
            </a:lvl2pPr>
            <a:lvl3pPr marL="914454" indent="0">
              <a:buNone/>
              <a:defRPr sz="1800" b="1"/>
            </a:lvl3pPr>
            <a:lvl4pPr marL="1371681" indent="0">
              <a:buNone/>
              <a:defRPr sz="1600" b="1"/>
            </a:lvl4pPr>
            <a:lvl5pPr marL="1828908" indent="0">
              <a:buNone/>
              <a:defRPr sz="1600" b="1"/>
            </a:lvl5pPr>
            <a:lvl6pPr marL="2286134" indent="0">
              <a:buNone/>
              <a:defRPr sz="1600" b="1"/>
            </a:lvl6pPr>
            <a:lvl7pPr marL="2743362" indent="0">
              <a:buNone/>
              <a:defRPr sz="1600" b="1"/>
            </a:lvl7pPr>
            <a:lvl8pPr marL="3200588" indent="0">
              <a:buNone/>
              <a:defRPr sz="1600" b="1"/>
            </a:lvl8pPr>
            <a:lvl9pPr marL="3657815"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3949928" y="2466477"/>
            <a:ext cx="3436765" cy="447901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endParaRPr lang="de-DE"/>
          </a:p>
        </p:txBody>
      </p:sp>
      <p:sp>
        <p:nvSpPr>
          <p:cNvPr id="8" name="Rectangle 5"/>
          <p:cNvSpPr>
            <a:spLocks noGrp="1" noChangeArrowheads="1"/>
          </p:cNvSpPr>
          <p:nvPr>
            <p:ph type="ftr" sz="quarter" idx="11"/>
          </p:nvPr>
        </p:nvSpPr>
        <p:spPr>
          <a:ln/>
        </p:spPr>
        <p:txBody>
          <a:bodyPr/>
          <a:lstStyle>
            <a:lvl1pPr>
              <a:defRPr/>
            </a:lvl1pPr>
          </a:lstStyle>
          <a:p>
            <a:pPr>
              <a:defRPr/>
            </a:pPr>
            <a:endParaRPr lang="de-DE"/>
          </a:p>
        </p:txBody>
      </p:sp>
      <p:sp>
        <p:nvSpPr>
          <p:cNvPr id="9" name="Rectangle 6"/>
          <p:cNvSpPr>
            <a:spLocks noGrp="1" noChangeArrowheads="1"/>
          </p:cNvSpPr>
          <p:nvPr>
            <p:ph type="sldNum" sz="quarter" idx="12"/>
          </p:nvPr>
        </p:nvSpPr>
        <p:spPr>
          <a:ln/>
        </p:spPr>
        <p:txBody>
          <a:bodyPr/>
          <a:lstStyle>
            <a:lvl1pPr>
              <a:defRPr/>
            </a:lvl1pPr>
          </a:lstStyle>
          <a:p>
            <a:fld id="{0DF299E5-C69C-4DA8-8473-B5BDFF071515}" type="slidenum">
              <a:rPr lang="de-DE" altLang="de-DE"/>
              <a:pPr/>
              <a:t>‹Nr.›</a:t>
            </a:fld>
            <a:endParaRPr lang="de-DE" altLang="de-DE"/>
          </a:p>
        </p:txBody>
      </p:sp>
    </p:spTree>
    <p:extLst>
      <p:ext uri="{BB962C8B-B14F-4D97-AF65-F5344CB8AC3E}">
        <p14:creationId xmlns:p14="http://schemas.microsoft.com/office/powerpoint/2010/main" val="3310770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endParaRPr 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de-DE"/>
          </a:p>
        </p:txBody>
      </p:sp>
      <p:sp>
        <p:nvSpPr>
          <p:cNvPr id="5" name="Rectangle 6"/>
          <p:cNvSpPr>
            <a:spLocks noGrp="1" noChangeArrowheads="1"/>
          </p:cNvSpPr>
          <p:nvPr>
            <p:ph type="sldNum" sz="quarter" idx="12"/>
          </p:nvPr>
        </p:nvSpPr>
        <p:spPr>
          <a:ln/>
        </p:spPr>
        <p:txBody>
          <a:bodyPr/>
          <a:lstStyle>
            <a:lvl1pPr>
              <a:defRPr/>
            </a:lvl1pPr>
          </a:lstStyle>
          <a:p>
            <a:fld id="{A5417FDB-EEF9-470F-9732-D8898655AABD}" type="slidenum">
              <a:rPr lang="de-DE" altLang="de-DE"/>
              <a:pPr/>
              <a:t>‹Nr.›</a:t>
            </a:fld>
            <a:endParaRPr lang="de-DE" altLang="de-DE"/>
          </a:p>
        </p:txBody>
      </p:sp>
    </p:spTree>
    <p:extLst>
      <p:ext uri="{BB962C8B-B14F-4D97-AF65-F5344CB8AC3E}">
        <p14:creationId xmlns:p14="http://schemas.microsoft.com/office/powerpoint/2010/main" val="2377221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p>
        </p:txBody>
      </p:sp>
      <p:sp>
        <p:nvSpPr>
          <p:cNvPr id="3" name="Rectangle 5"/>
          <p:cNvSpPr>
            <a:spLocks noGrp="1" noChangeArrowheads="1"/>
          </p:cNvSpPr>
          <p:nvPr>
            <p:ph type="ftr" sz="quarter" idx="11"/>
          </p:nvPr>
        </p:nvSpPr>
        <p:spPr>
          <a:ln/>
        </p:spPr>
        <p:txBody>
          <a:bodyPr/>
          <a:lstStyle>
            <a:lvl1pPr>
              <a:defRPr/>
            </a:lvl1pPr>
          </a:lstStyle>
          <a:p>
            <a:pPr>
              <a:defRPr/>
            </a:pPr>
            <a:endParaRPr lang="de-DE"/>
          </a:p>
        </p:txBody>
      </p:sp>
      <p:sp>
        <p:nvSpPr>
          <p:cNvPr id="4" name="Rectangle 6"/>
          <p:cNvSpPr>
            <a:spLocks noGrp="1" noChangeArrowheads="1"/>
          </p:cNvSpPr>
          <p:nvPr>
            <p:ph type="sldNum" sz="quarter" idx="12"/>
          </p:nvPr>
        </p:nvSpPr>
        <p:spPr>
          <a:ln/>
        </p:spPr>
        <p:txBody>
          <a:bodyPr/>
          <a:lstStyle>
            <a:lvl1pPr>
              <a:defRPr/>
            </a:lvl1pPr>
          </a:lstStyle>
          <a:p>
            <a:fld id="{FC77B498-8F80-439F-B769-6AD7CA20F065}" type="slidenum">
              <a:rPr lang="de-DE" altLang="de-DE"/>
              <a:pPr/>
              <a:t>‹Nr.›</a:t>
            </a:fld>
            <a:endParaRPr lang="de-DE" altLang="de-DE"/>
          </a:p>
        </p:txBody>
      </p:sp>
    </p:spTree>
    <p:extLst>
      <p:ext uri="{BB962C8B-B14F-4D97-AF65-F5344CB8AC3E}">
        <p14:creationId xmlns:p14="http://schemas.microsoft.com/office/powerpoint/2010/main" val="835017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88888" y="309505"/>
            <a:ext cx="2558291" cy="1317356"/>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040384" y="309507"/>
            <a:ext cx="4346309" cy="6635981"/>
          </a:xfrm>
        </p:spPr>
        <p:txBody>
          <a:bodyPr/>
          <a:lstStyle>
            <a:lvl1pPr>
              <a:defRPr sz="320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388888" y="1626856"/>
            <a:ext cx="2558291" cy="5318626"/>
          </a:xfrm>
        </p:spPr>
        <p:txBody>
          <a:bodyPr/>
          <a:lstStyle>
            <a:lvl1pPr marL="0" indent="0">
              <a:buNone/>
              <a:defRPr sz="1400"/>
            </a:lvl1pPr>
            <a:lvl2pPr marL="457227" indent="0">
              <a:buNone/>
              <a:defRPr sz="1200"/>
            </a:lvl2pPr>
            <a:lvl3pPr marL="914454" indent="0">
              <a:buNone/>
              <a:defRPr sz="1000"/>
            </a:lvl3pPr>
            <a:lvl4pPr marL="1371681" indent="0">
              <a:buNone/>
              <a:defRPr sz="900"/>
            </a:lvl4pPr>
            <a:lvl5pPr marL="1828908" indent="0">
              <a:buNone/>
              <a:defRPr sz="900"/>
            </a:lvl5pPr>
            <a:lvl6pPr marL="2286134" indent="0">
              <a:buNone/>
              <a:defRPr sz="900"/>
            </a:lvl6pPr>
            <a:lvl7pPr marL="2743362" indent="0">
              <a:buNone/>
              <a:defRPr sz="900"/>
            </a:lvl7pPr>
            <a:lvl8pPr marL="3200588" indent="0">
              <a:buNone/>
              <a:defRPr sz="900"/>
            </a:lvl8pPr>
            <a:lvl9pPr marL="3657815"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p>
        </p:txBody>
      </p:sp>
      <p:sp>
        <p:nvSpPr>
          <p:cNvPr id="7" name="Rectangle 6"/>
          <p:cNvSpPr>
            <a:spLocks noGrp="1" noChangeArrowheads="1"/>
          </p:cNvSpPr>
          <p:nvPr>
            <p:ph type="sldNum" sz="quarter" idx="12"/>
          </p:nvPr>
        </p:nvSpPr>
        <p:spPr>
          <a:ln/>
        </p:spPr>
        <p:txBody>
          <a:bodyPr/>
          <a:lstStyle>
            <a:lvl1pPr>
              <a:defRPr/>
            </a:lvl1pPr>
          </a:lstStyle>
          <a:p>
            <a:fld id="{7F3B02B0-E7F2-45CB-896C-B044AFF0949F}" type="slidenum">
              <a:rPr lang="de-DE" altLang="de-DE"/>
              <a:pPr/>
              <a:t>‹Nr.›</a:t>
            </a:fld>
            <a:endParaRPr lang="de-DE" altLang="de-DE"/>
          </a:p>
        </p:txBody>
      </p:sp>
    </p:spTree>
    <p:extLst>
      <p:ext uri="{BB962C8B-B14F-4D97-AF65-F5344CB8AC3E}">
        <p14:creationId xmlns:p14="http://schemas.microsoft.com/office/powerpoint/2010/main" val="3249807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524478" y="5442432"/>
            <a:ext cx="4664489" cy="642806"/>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524478" y="695190"/>
            <a:ext cx="4664489" cy="4664711"/>
          </a:xfrm>
        </p:spPr>
        <p:txBody>
          <a:bodyPr/>
          <a:lstStyle>
            <a:lvl1pPr marL="0" indent="0">
              <a:buNone/>
              <a:defRPr sz="3201"/>
            </a:lvl1pPr>
            <a:lvl2pPr marL="457227" indent="0">
              <a:buNone/>
              <a:defRPr sz="2800"/>
            </a:lvl2pPr>
            <a:lvl3pPr marL="914454" indent="0">
              <a:buNone/>
              <a:defRPr sz="2400"/>
            </a:lvl3pPr>
            <a:lvl4pPr marL="1371681" indent="0">
              <a:buNone/>
              <a:defRPr sz="2000"/>
            </a:lvl4pPr>
            <a:lvl5pPr marL="1828908" indent="0">
              <a:buNone/>
              <a:defRPr sz="2000"/>
            </a:lvl5pPr>
            <a:lvl6pPr marL="2286134" indent="0">
              <a:buNone/>
              <a:defRPr sz="2000"/>
            </a:lvl6pPr>
            <a:lvl7pPr marL="2743362" indent="0">
              <a:buNone/>
              <a:defRPr sz="2000"/>
            </a:lvl7pPr>
            <a:lvl8pPr marL="3200588" indent="0">
              <a:buNone/>
              <a:defRPr sz="2000"/>
            </a:lvl8pPr>
            <a:lvl9pPr marL="3657815" indent="0">
              <a:buNone/>
              <a:defRPr sz="2000"/>
            </a:lvl9pPr>
          </a:lstStyle>
          <a:p>
            <a:pPr lvl="0"/>
            <a:endParaRPr lang="de-DE" noProof="0"/>
          </a:p>
        </p:txBody>
      </p:sp>
      <p:sp>
        <p:nvSpPr>
          <p:cNvPr id="4" name="Textplatzhalter 3"/>
          <p:cNvSpPr>
            <a:spLocks noGrp="1"/>
          </p:cNvSpPr>
          <p:nvPr>
            <p:ph type="body" sz="half" idx="2"/>
          </p:nvPr>
        </p:nvSpPr>
        <p:spPr>
          <a:xfrm>
            <a:off x="1524478" y="6085237"/>
            <a:ext cx="4664489" cy="912627"/>
          </a:xfrm>
        </p:spPr>
        <p:txBody>
          <a:bodyPr/>
          <a:lstStyle>
            <a:lvl1pPr marL="0" indent="0">
              <a:buNone/>
              <a:defRPr sz="1400"/>
            </a:lvl1pPr>
            <a:lvl2pPr marL="457227" indent="0">
              <a:buNone/>
              <a:defRPr sz="1200"/>
            </a:lvl2pPr>
            <a:lvl3pPr marL="914454" indent="0">
              <a:buNone/>
              <a:defRPr sz="1000"/>
            </a:lvl3pPr>
            <a:lvl4pPr marL="1371681" indent="0">
              <a:buNone/>
              <a:defRPr sz="900"/>
            </a:lvl4pPr>
            <a:lvl5pPr marL="1828908" indent="0">
              <a:buNone/>
              <a:defRPr sz="900"/>
            </a:lvl5pPr>
            <a:lvl6pPr marL="2286134" indent="0">
              <a:buNone/>
              <a:defRPr sz="900"/>
            </a:lvl6pPr>
            <a:lvl7pPr marL="2743362" indent="0">
              <a:buNone/>
              <a:defRPr sz="900"/>
            </a:lvl7pPr>
            <a:lvl8pPr marL="3200588" indent="0">
              <a:buNone/>
              <a:defRPr sz="900"/>
            </a:lvl8pPr>
            <a:lvl9pPr marL="3657815"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DE"/>
          </a:p>
        </p:txBody>
      </p:sp>
      <p:sp>
        <p:nvSpPr>
          <p:cNvPr id="7" name="Rectangle 6"/>
          <p:cNvSpPr>
            <a:spLocks noGrp="1" noChangeArrowheads="1"/>
          </p:cNvSpPr>
          <p:nvPr>
            <p:ph type="sldNum" sz="quarter" idx="12"/>
          </p:nvPr>
        </p:nvSpPr>
        <p:spPr>
          <a:ln/>
        </p:spPr>
        <p:txBody>
          <a:bodyPr/>
          <a:lstStyle>
            <a:lvl1pPr>
              <a:defRPr/>
            </a:lvl1pPr>
          </a:lstStyle>
          <a:p>
            <a:fld id="{E7DF0669-988E-4336-A99C-F399DB6EA7C1}" type="slidenum">
              <a:rPr lang="de-DE" altLang="de-DE"/>
              <a:pPr/>
              <a:t>‹Nr.›</a:t>
            </a:fld>
            <a:endParaRPr lang="de-DE" altLang="de-DE"/>
          </a:p>
        </p:txBody>
      </p:sp>
    </p:spTree>
    <p:extLst>
      <p:ext uri="{BB962C8B-B14F-4D97-AF65-F5344CB8AC3E}">
        <p14:creationId xmlns:p14="http://schemas.microsoft.com/office/powerpoint/2010/main" val="1826779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8566" y="312366"/>
            <a:ext cx="6998446" cy="129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11125" tIns="55563" rIns="111125" bIns="55563" numCol="1" anchor="ctr" anchorCtr="0" compatLnSpc="1">
            <a:prstTxWarp prst="textNoShape">
              <a:avLst/>
            </a:prstTxWarp>
          </a:bodyPr>
          <a:lstStyle/>
          <a:p>
            <a:pPr lvl="0"/>
            <a:r>
              <a:rPr lang="de-DE" altLang="de-DE"/>
              <a:t>Titelmasterformat durch Klicken bearbeiten</a:t>
            </a:r>
          </a:p>
        </p:txBody>
      </p:sp>
      <p:sp>
        <p:nvSpPr>
          <p:cNvPr id="1027" name="Rectangle 3"/>
          <p:cNvSpPr>
            <a:spLocks noGrp="1" noChangeArrowheads="1"/>
          </p:cNvSpPr>
          <p:nvPr>
            <p:ph type="body" idx="1"/>
          </p:nvPr>
        </p:nvSpPr>
        <p:spPr bwMode="auto">
          <a:xfrm>
            <a:off x="388566" y="1813234"/>
            <a:ext cx="6998446" cy="5133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11125" tIns="55563" rIns="111125" bIns="55563"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028" name="Rectangle 4"/>
          <p:cNvSpPr>
            <a:spLocks noGrp="1" noChangeArrowheads="1"/>
          </p:cNvSpPr>
          <p:nvPr>
            <p:ph type="dt" sz="half" idx="2"/>
          </p:nvPr>
        </p:nvSpPr>
        <p:spPr bwMode="auto">
          <a:xfrm>
            <a:off x="388566" y="7080756"/>
            <a:ext cx="1815682" cy="540922"/>
          </a:xfrm>
          <a:prstGeom prst="rect">
            <a:avLst/>
          </a:prstGeom>
          <a:noFill/>
          <a:ln w="9525">
            <a:noFill/>
            <a:miter lim="800000"/>
            <a:headEnd/>
            <a:tailEnd/>
          </a:ln>
          <a:effectLst/>
        </p:spPr>
        <p:txBody>
          <a:bodyPr vert="horz" wrap="square" lIns="111125" tIns="55563" rIns="111125" bIns="55563" numCol="1" anchor="t" anchorCtr="0" compatLnSpc="1">
            <a:prstTxWarp prst="textNoShape">
              <a:avLst/>
            </a:prstTxWarp>
          </a:bodyPr>
          <a:lstStyle>
            <a:lvl1pPr>
              <a:defRPr sz="1700">
                <a:latin typeface="Arial" charset="0"/>
              </a:defRPr>
            </a:lvl1pPr>
          </a:lstStyle>
          <a:p>
            <a:pPr>
              <a:defRPr/>
            </a:pPr>
            <a:endParaRPr lang="de-DE"/>
          </a:p>
        </p:txBody>
      </p:sp>
      <p:sp>
        <p:nvSpPr>
          <p:cNvPr id="1029" name="Rectangle 5"/>
          <p:cNvSpPr>
            <a:spLocks noGrp="1" noChangeArrowheads="1"/>
          </p:cNvSpPr>
          <p:nvPr>
            <p:ph type="ftr" sz="quarter" idx="3"/>
          </p:nvPr>
        </p:nvSpPr>
        <p:spPr bwMode="auto">
          <a:xfrm>
            <a:off x="2655668" y="7080756"/>
            <a:ext cx="2464241" cy="540922"/>
          </a:xfrm>
          <a:prstGeom prst="rect">
            <a:avLst/>
          </a:prstGeom>
          <a:noFill/>
          <a:ln w="9525">
            <a:noFill/>
            <a:miter lim="800000"/>
            <a:headEnd/>
            <a:tailEnd/>
          </a:ln>
          <a:effectLst/>
        </p:spPr>
        <p:txBody>
          <a:bodyPr vert="horz" wrap="square" lIns="111125" tIns="55563" rIns="111125" bIns="55563" numCol="1" anchor="t" anchorCtr="0" compatLnSpc="1">
            <a:prstTxWarp prst="textNoShape">
              <a:avLst/>
            </a:prstTxWarp>
          </a:bodyPr>
          <a:lstStyle>
            <a:lvl1pPr algn="ctr">
              <a:defRPr sz="1700">
                <a:latin typeface="Arial" charset="0"/>
              </a:defRPr>
            </a:lvl1pPr>
          </a:lstStyle>
          <a:p>
            <a:pPr>
              <a:defRPr/>
            </a:pPr>
            <a:endParaRPr lang="de-DE"/>
          </a:p>
        </p:txBody>
      </p:sp>
      <p:sp>
        <p:nvSpPr>
          <p:cNvPr id="1030" name="Rectangle 6"/>
          <p:cNvSpPr>
            <a:spLocks noGrp="1" noChangeArrowheads="1"/>
          </p:cNvSpPr>
          <p:nvPr>
            <p:ph type="sldNum" sz="quarter" idx="4"/>
          </p:nvPr>
        </p:nvSpPr>
        <p:spPr bwMode="auto">
          <a:xfrm>
            <a:off x="5571330" y="7080756"/>
            <a:ext cx="1815682" cy="540922"/>
          </a:xfrm>
          <a:prstGeom prst="rect">
            <a:avLst/>
          </a:prstGeom>
          <a:noFill/>
          <a:ln w="9525">
            <a:noFill/>
            <a:miter lim="800000"/>
            <a:headEnd/>
            <a:tailEnd/>
          </a:ln>
          <a:effectLst/>
        </p:spPr>
        <p:txBody>
          <a:bodyPr vert="horz" wrap="square" lIns="111125" tIns="55563" rIns="111125" bIns="55563" numCol="1" anchor="t" anchorCtr="0" compatLnSpc="1">
            <a:prstTxWarp prst="textNoShape">
              <a:avLst/>
            </a:prstTxWarp>
          </a:bodyPr>
          <a:lstStyle>
            <a:lvl1pPr algn="r">
              <a:defRPr sz="1700"/>
            </a:lvl1pPr>
          </a:lstStyle>
          <a:p>
            <a:fld id="{77E3166C-E96C-4EAE-82F2-5AD8AA026113}" type="slidenum">
              <a:rPr lang="de-DE" altLang="de-DE"/>
              <a:pPr/>
              <a:t>‹Nr.›</a:t>
            </a:fld>
            <a:endParaRPr lang="de-DE"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1114491" rtl="0" eaLnBrk="0" fontAlgn="base" hangingPunct="0">
        <a:spcBef>
          <a:spcPct val="0"/>
        </a:spcBef>
        <a:spcAft>
          <a:spcPct val="0"/>
        </a:spcAft>
        <a:defRPr sz="5300">
          <a:solidFill>
            <a:schemeClr val="tx2"/>
          </a:solidFill>
          <a:latin typeface="+mj-lt"/>
          <a:ea typeface="+mj-ea"/>
          <a:cs typeface="+mj-cs"/>
        </a:defRPr>
      </a:lvl1pPr>
      <a:lvl2pPr algn="ctr" defTabSz="1114491" rtl="0" eaLnBrk="0" fontAlgn="base" hangingPunct="0">
        <a:spcBef>
          <a:spcPct val="0"/>
        </a:spcBef>
        <a:spcAft>
          <a:spcPct val="0"/>
        </a:spcAft>
        <a:defRPr sz="5300">
          <a:solidFill>
            <a:schemeClr val="tx2"/>
          </a:solidFill>
          <a:latin typeface="Arial" charset="0"/>
        </a:defRPr>
      </a:lvl2pPr>
      <a:lvl3pPr algn="ctr" defTabSz="1114491" rtl="0" eaLnBrk="0" fontAlgn="base" hangingPunct="0">
        <a:spcBef>
          <a:spcPct val="0"/>
        </a:spcBef>
        <a:spcAft>
          <a:spcPct val="0"/>
        </a:spcAft>
        <a:defRPr sz="5300">
          <a:solidFill>
            <a:schemeClr val="tx2"/>
          </a:solidFill>
          <a:latin typeface="Arial" charset="0"/>
        </a:defRPr>
      </a:lvl3pPr>
      <a:lvl4pPr algn="ctr" defTabSz="1114491" rtl="0" eaLnBrk="0" fontAlgn="base" hangingPunct="0">
        <a:spcBef>
          <a:spcPct val="0"/>
        </a:spcBef>
        <a:spcAft>
          <a:spcPct val="0"/>
        </a:spcAft>
        <a:defRPr sz="5300">
          <a:solidFill>
            <a:schemeClr val="tx2"/>
          </a:solidFill>
          <a:latin typeface="Arial" charset="0"/>
        </a:defRPr>
      </a:lvl4pPr>
      <a:lvl5pPr algn="ctr" defTabSz="1114491" rtl="0" eaLnBrk="0" fontAlgn="base" hangingPunct="0">
        <a:spcBef>
          <a:spcPct val="0"/>
        </a:spcBef>
        <a:spcAft>
          <a:spcPct val="0"/>
        </a:spcAft>
        <a:defRPr sz="5300">
          <a:solidFill>
            <a:schemeClr val="tx2"/>
          </a:solidFill>
          <a:latin typeface="Arial" charset="0"/>
        </a:defRPr>
      </a:lvl5pPr>
      <a:lvl6pPr marL="457227" algn="ctr" defTabSz="1114491" rtl="0" fontAlgn="base">
        <a:spcBef>
          <a:spcPct val="0"/>
        </a:spcBef>
        <a:spcAft>
          <a:spcPct val="0"/>
        </a:spcAft>
        <a:defRPr sz="5300">
          <a:solidFill>
            <a:schemeClr val="tx2"/>
          </a:solidFill>
          <a:latin typeface="Arial" charset="0"/>
        </a:defRPr>
      </a:lvl6pPr>
      <a:lvl7pPr marL="914454" algn="ctr" defTabSz="1114491" rtl="0" fontAlgn="base">
        <a:spcBef>
          <a:spcPct val="0"/>
        </a:spcBef>
        <a:spcAft>
          <a:spcPct val="0"/>
        </a:spcAft>
        <a:defRPr sz="5300">
          <a:solidFill>
            <a:schemeClr val="tx2"/>
          </a:solidFill>
          <a:latin typeface="Arial" charset="0"/>
        </a:defRPr>
      </a:lvl7pPr>
      <a:lvl8pPr marL="1371681" algn="ctr" defTabSz="1114491" rtl="0" fontAlgn="base">
        <a:spcBef>
          <a:spcPct val="0"/>
        </a:spcBef>
        <a:spcAft>
          <a:spcPct val="0"/>
        </a:spcAft>
        <a:defRPr sz="5300">
          <a:solidFill>
            <a:schemeClr val="tx2"/>
          </a:solidFill>
          <a:latin typeface="Arial" charset="0"/>
        </a:defRPr>
      </a:lvl8pPr>
      <a:lvl9pPr marL="1828908" algn="ctr" defTabSz="1114491" rtl="0" fontAlgn="base">
        <a:spcBef>
          <a:spcPct val="0"/>
        </a:spcBef>
        <a:spcAft>
          <a:spcPct val="0"/>
        </a:spcAft>
        <a:defRPr sz="5300">
          <a:solidFill>
            <a:schemeClr val="tx2"/>
          </a:solidFill>
          <a:latin typeface="Arial" charset="0"/>
        </a:defRPr>
      </a:lvl9pPr>
    </p:titleStyle>
    <p:bodyStyle>
      <a:lvl1pPr marL="417538" indent="-417538" algn="l" defTabSz="1114491" rtl="0" eaLnBrk="0" fontAlgn="base" hangingPunct="0">
        <a:spcBef>
          <a:spcPct val="20000"/>
        </a:spcBef>
        <a:spcAft>
          <a:spcPct val="0"/>
        </a:spcAft>
        <a:buChar char="•"/>
        <a:defRPr sz="4001">
          <a:solidFill>
            <a:schemeClr val="tx1"/>
          </a:solidFill>
          <a:latin typeface="+mn-lt"/>
          <a:ea typeface="+mn-ea"/>
          <a:cs typeface="+mn-cs"/>
        </a:defRPr>
      </a:lvl1pPr>
      <a:lvl2pPr marL="906516" indent="-347684" algn="l" defTabSz="1114491" rtl="0" eaLnBrk="0" fontAlgn="base" hangingPunct="0">
        <a:spcBef>
          <a:spcPct val="20000"/>
        </a:spcBef>
        <a:spcAft>
          <a:spcPct val="0"/>
        </a:spcAft>
        <a:buChar char="–"/>
        <a:defRPr sz="3401">
          <a:solidFill>
            <a:schemeClr val="tx1"/>
          </a:solidFill>
          <a:latin typeface="+mn-lt"/>
        </a:defRPr>
      </a:lvl2pPr>
      <a:lvl3pPr marL="1393907" indent="-279416" algn="l" defTabSz="1114491" rtl="0" eaLnBrk="0" fontAlgn="base" hangingPunct="0">
        <a:spcBef>
          <a:spcPct val="20000"/>
        </a:spcBef>
        <a:spcAft>
          <a:spcPct val="0"/>
        </a:spcAft>
        <a:buChar char="•"/>
        <a:defRPr sz="2900">
          <a:solidFill>
            <a:schemeClr val="tx1"/>
          </a:solidFill>
          <a:latin typeface="+mn-lt"/>
        </a:defRPr>
      </a:lvl3pPr>
      <a:lvl4pPr marL="1951153" indent="-277829" algn="l" defTabSz="1114491" rtl="0" eaLnBrk="0" fontAlgn="base" hangingPunct="0">
        <a:spcBef>
          <a:spcPct val="20000"/>
        </a:spcBef>
        <a:spcAft>
          <a:spcPct val="0"/>
        </a:spcAft>
        <a:buChar char="–"/>
        <a:defRPr sz="2500">
          <a:solidFill>
            <a:schemeClr val="tx1"/>
          </a:solidFill>
          <a:latin typeface="+mn-lt"/>
        </a:defRPr>
      </a:lvl4pPr>
      <a:lvl5pPr marL="2508397" indent="-277829" algn="l" defTabSz="1114491" rtl="0" eaLnBrk="0" fontAlgn="base" hangingPunct="0">
        <a:spcBef>
          <a:spcPct val="20000"/>
        </a:spcBef>
        <a:spcAft>
          <a:spcPct val="0"/>
        </a:spcAft>
        <a:buChar char="»"/>
        <a:defRPr sz="2500">
          <a:solidFill>
            <a:schemeClr val="tx1"/>
          </a:solidFill>
          <a:latin typeface="+mn-lt"/>
        </a:defRPr>
      </a:lvl5pPr>
      <a:lvl6pPr marL="2965624" indent="-277829" algn="l" defTabSz="1114491" rtl="0" fontAlgn="base">
        <a:spcBef>
          <a:spcPct val="20000"/>
        </a:spcBef>
        <a:spcAft>
          <a:spcPct val="0"/>
        </a:spcAft>
        <a:buChar char="»"/>
        <a:defRPr sz="2500">
          <a:solidFill>
            <a:schemeClr val="tx1"/>
          </a:solidFill>
          <a:latin typeface="+mn-lt"/>
        </a:defRPr>
      </a:lvl6pPr>
      <a:lvl7pPr marL="3422852" indent="-277829" algn="l" defTabSz="1114491" rtl="0" fontAlgn="base">
        <a:spcBef>
          <a:spcPct val="20000"/>
        </a:spcBef>
        <a:spcAft>
          <a:spcPct val="0"/>
        </a:spcAft>
        <a:buChar char="»"/>
        <a:defRPr sz="2500">
          <a:solidFill>
            <a:schemeClr val="tx1"/>
          </a:solidFill>
          <a:latin typeface="+mn-lt"/>
        </a:defRPr>
      </a:lvl7pPr>
      <a:lvl8pPr marL="3880078" indent="-277829" algn="l" defTabSz="1114491" rtl="0" fontAlgn="base">
        <a:spcBef>
          <a:spcPct val="20000"/>
        </a:spcBef>
        <a:spcAft>
          <a:spcPct val="0"/>
        </a:spcAft>
        <a:buChar char="»"/>
        <a:defRPr sz="2500">
          <a:solidFill>
            <a:schemeClr val="tx1"/>
          </a:solidFill>
          <a:latin typeface="+mn-lt"/>
        </a:defRPr>
      </a:lvl8pPr>
      <a:lvl9pPr marL="4337305" indent="-277829" algn="l" defTabSz="1114491" rtl="0" fontAlgn="base">
        <a:spcBef>
          <a:spcPct val="20000"/>
        </a:spcBef>
        <a:spcAft>
          <a:spcPct val="0"/>
        </a:spcAft>
        <a:buChar char="»"/>
        <a:defRPr sz="2500">
          <a:solidFill>
            <a:schemeClr val="tx1"/>
          </a:solidFill>
          <a:latin typeface="+mn-lt"/>
        </a:defRPr>
      </a:lvl9pPr>
    </p:bodyStyle>
    <p:otherStyle>
      <a:defPPr>
        <a:defRPr lang="de-DE"/>
      </a:defPPr>
      <a:lvl1pPr marL="0" algn="l" defTabSz="914454" rtl="0" eaLnBrk="1" latinLnBrk="0" hangingPunct="1">
        <a:defRPr sz="1800" kern="1200">
          <a:solidFill>
            <a:schemeClr val="tx1"/>
          </a:solidFill>
          <a:latin typeface="+mn-lt"/>
          <a:ea typeface="+mn-ea"/>
          <a:cs typeface="+mn-cs"/>
        </a:defRPr>
      </a:lvl1pPr>
      <a:lvl2pPr marL="457227" algn="l" defTabSz="914454" rtl="0" eaLnBrk="1" latinLnBrk="0" hangingPunct="1">
        <a:defRPr sz="1800" kern="1200">
          <a:solidFill>
            <a:schemeClr val="tx1"/>
          </a:solidFill>
          <a:latin typeface="+mn-lt"/>
          <a:ea typeface="+mn-ea"/>
          <a:cs typeface="+mn-cs"/>
        </a:defRPr>
      </a:lvl2pPr>
      <a:lvl3pPr marL="914454" algn="l" defTabSz="914454" rtl="0" eaLnBrk="1" latinLnBrk="0" hangingPunct="1">
        <a:defRPr sz="1800" kern="1200">
          <a:solidFill>
            <a:schemeClr val="tx1"/>
          </a:solidFill>
          <a:latin typeface="+mn-lt"/>
          <a:ea typeface="+mn-ea"/>
          <a:cs typeface="+mn-cs"/>
        </a:defRPr>
      </a:lvl3pPr>
      <a:lvl4pPr marL="1371681" algn="l" defTabSz="914454" rtl="0" eaLnBrk="1" latinLnBrk="0" hangingPunct="1">
        <a:defRPr sz="1800" kern="1200">
          <a:solidFill>
            <a:schemeClr val="tx1"/>
          </a:solidFill>
          <a:latin typeface="+mn-lt"/>
          <a:ea typeface="+mn-ea"/>
          <a:cs typeface="+mn-cs"/>
        </a:defRPr>
      </a:lvl4pPr>
      <a:lvl5pPr marL="1828908" algn="l" defTabSz="914454" rtl="0" eaLnBrk="1" latinLnBrk="0" hangingPunct="1">
        <a:defRPr sz="1800" kern="1200">
          <a:solidFill>
            <a:schemeClr val="tx1"/>
          </a:solidFill>
          <a:latin typeface="+mn-lt"/>
          <a:ea typeface="+mn-ea"/>
          <a:cs typeface="+mn-cs"/>
        </a:defRPr>
      </a:lvl5pPr>
      <a:lvl6pPr marL="2286134" algn="l" defTabSz="914454" rtl="0" eaLnBrk="1" latinLnBrk="0" hangingPunct="1">
        <a:defRPr sz="1800" kern="1200">
          <a:solidFill>
            <a:schemeClr val="tx1"/>
          </a:solidFill>
          <a:latin typeface="+mn-lt"/>
          <a:ea typeface="+mn-ea"/>
          <a:cs typeface="+mn-cs"/>
        </a:defRPr>
      </a:lvl6pPr>
      <a:lvl7pPr marL="2743362" algn="l" defTabSz="914454" rtl="0" eaLnBrk="1" latinLnBrk="0" hangingPunct="1">
        <a:defRPr sz="1800" kern="1200">
          <a:solidFill>
            <a:schemeClr val="tx1"/>
          </a:solidFill>
          <a:latin typeface="+mn-lt"/>
          <a:ea typeface="+mn-ea"/>
          <a:cs typeface="+mn-cs"/>
        </a:defRPr>
      </a:lvl7pPr>
      <a:lvl8pPr marL="3200588" algn="l" defTabSz="914454" rtl="0" eaLnBrk="1" latinLnBrk="0" hangingPunct="1">
        <a:defRPr sz="1800" kern="1200">
          <a:solidFill>
            <a:schemeClr val="tx1"/>
          </a:solidFill>
          <a:latin typeface="+mn-lt"/>
          <a:ea typeface="+mn-ea"/>
          <a:cs typeface="+mn-cs"/>
        </a:defRPr>
      </a:lvl8pPr>
      <a:lvl9pPr marL="3657815" algn="l" defTabSz="9144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Line 23"/>
          <p:cNvSpPr>
            <a:spLocks noChangeShapeType="1"/>
          </p:cNvSpPr>
          <p:nvPr/>
        </p:nvSpPr>
        <p:spPr bwMode="auto">
          <a:xfrm>
            <a:off x="3883819" y="123031"/>
            <a:ext cx="0" cy="7550150"/>
          </a:xfrm>
          <a:prstGeom prst="line">
            <a:avLst/>
          </a:prstGeom>
          <a:noFill/>
          <a:ln w="12700">
            <a:solidFill>
              <a:schemeClr val="bg2"/>
            </a:solidFill>
            <a:prstDash val="dash"/>
            <a:round/>
            <a:headEnd type="none" w="sm" len="sm"/>
            <a:tailEnd type="none" w="sm" len="sm"/>
          </a:ln>
          <a:extLst>
            <a:ext uri="{909E8E84-426E-40DD-AFC4-6F175D3DCCD1}">
              <a14:hiddenFill xmlns:a14="http://schemas.microsoft.com/office/drawing/2010/main">
                <a:noFill/>
              </a14:hiddenFill>
            </a:ext>
          </a:extLst>
        </p:spPr>
        <p:txBody>
          <a:bodyPr/>
          <a:lstStyle/>
          <a:p>
            <a:endParaRPr lang="de-DE" sz="2043"/>
          </a:p>
        </p:txBody>
      </p:sp>
      <p:sp>
        <p:nvSpPr>
          <p:cNvPr id="2051" name="Rectangle 25"/>
          <p:cNvSpPr>
            <a:spLocks noChangeArrowheads="1"/>
          </p:cNvSpPr>
          <p:nvPr/>
        </p:nvSpPr>
        <p:spPr bwMode="auto">
          <a:xfrm>
            <a:off x="4271170" y="315122"/>
            <a:ext cx="2843212"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lstStyle>
            <a:lvl1pPr defTabSz="1042988" eaLnBrk="0" hangingPunct="0">
              <a:defRPr sz="2200">
                <a:solidFill>
                  <a:schemeClr val="tx1"/>
                </a:solidFill>
                <a:latin typeface="Arial" panose="020B0604020202020204" pitchFamily="34" charset="0"/>
              </a:defRPr>
            </a:lvl1pPr>
            <a:lvl2pPr marL="742950" indent="-285750" defTabSz="1042988" eaLnBrk="0" hangingPunct="0">
              <a:defRPr sz="2200">
                <a:solidFill>
                  <a:schemeClr val="tx1"/>
                </a:solidFill>
                <a:latin typeface="Arial" panose="020B0604020202020204" pitchFamily="34" charset="0"/>
              </a:defRPr>
            </a:lvl2pPr>
            <a:lvl3pPr marL="1143000" indent="-228600" defTabSz="1042988" eaLnBrk="0" hangingPunct="0">
              <a:defRPr sz="2200">
                <a:solidFill>
                  <a:schemeClr val="tx1"/>
                </a:solidFill>
                <a:latin typeface="Arial" panose="020B0604020202020204" pitchFamily="34" charset="0"/>
              </a:defRPr>
            </a:lvl3pPr>
            <a:lvl4pPr marL="1600200" indent="-228600" defTabSz="1042988" eaLnBrk="0" hangingPunct="0">
              <a:defRPr sz="2200">
                <a:solidFill>
                  <a:schemeClr val="tx1"/>
                </a:solidFill>
                <a:latin typeface="Arial" panose="020B0604020202020204" pitchFamily="34" charset="0"/>
              </a:defRPr>
            </a:lvl4pPr>
            <a:lvl5pPr marL="2057400" indent="-228600" defTabSz="1042988" eaLnBrk="0" hangingPunct="0">
              <a:defRPr sz="2200">
                <a:solidFill>
                  <a:schemeClr val="tx1"/>
                </a:solidFill>
                <a:latin typeface="Arial" panose="020B0604020202020204" pitchFamily="34" charset="0"/>
              </a:defRPr>
            </a:lvl5pPr>
            <a:lvl6pPr marL="2514600" indent="-228600" defTabSz="104298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104298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104298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1042988"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endParaRPr lang="de-DE" altLang="de-DE" sz="1800"/>
          </a:p>
        </p:txBody>
      </p:sp>
      <p:sp>
        <p:nvSpPr>
          <p:cNvPr id="2053" name="Text Box 28"/>
          <p:cNvSpPr txBox="1">
            <a:spLocks noChangeArrowheads="1"/>
          </p:cNvSpPr>
          <p:nvPr/>
        </p:nvSpPr>
        <p:spPr bwMode="auto">
          <a:xfrm>
            <a:off x="3672681" y="-794"/>
            <a:ext cx="14478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spcBef>
                <a:spcPct val="50000"/>
              </a:spcBef>
            </a:pPr>
            <a:endParaRPr lang="de-DE" altLang="de-DE"/>
          </a:p>
        </p:txBody>
      </p:sp>
      <p:sp>
        <p:nvSpPr>
          <p:cNvPr id="2054" name="Rectangle 27"/>
          <p:cNvSpPr>
            <a:spLocks noChangeArrowheads="1"/>
          </p:cNvSpPr>
          <p:nvPr/>
        </p:nvSpPr>
        <p:spPr bwMode="auto">
          <a:xfrm>
            <a:off x="-7570" y="3815558"/>
            <a:ext cx="7775576" cy="195263"/>
          </a:xfrm>
          <a:prstGeom prst="rect">
            <a:avLst/>
          </a:prstGeom>
          <a:solidFill>
            <a:srgbClr val="F15A22"/>
          </a:solidFill>
          <a:ln w="12700">
            <a:noFill/>
            <a:prstDash val="dash"/>
            <a:miter lim="800000"/>
            <a:headEnd/>
            <a:tailEnd/>
          </a:ln>
        </p:spPr>
        <p:txBody>
          <a:bodyPr wrap="none" lIns="92075" tIns="46038" rIns="92075" bIns="46038"/>
          <a:lstStyle>
            <a:lvl1pPr defTabSz="1042988" eaLnBrk="0" hangingPunct="0">
              <a:defRPr sz="2200">
                <a:solidFill>
                  <a:schemeClr val="tx1"/>
                </a:solidFill>
                <a:latin typeface="Arial" panose="020B0604020202020204" pitchFamily="34" charset="0"/>
              </a:defRPr>
            </a:lvl1pPr>
            <a:lvl2pPr marL="742950" indent="-285750" defTabSz="1042988" eaLnBrk="0" hangingPunct="0">
              <a:defRPr sz="2200">
                <a:solidFill>
                  <a:schemeClr val="tx1"/>
                </a:solidFill>
                <a:latin typeface="Arial" panose="020B0604020202020204" pitchFamily="34" charset="0"/>
              </a:defRPr>
            </a:lvl2pPr>
            <a:lvl3pPr marL="1143000" indent="-228600" defTabSz="1042988" eaLnBrk="0" hangingPunct="0">
              <a:defRPr sz="2200">
                <a:solidFill>
                  <a:schemeClr val="tx1"/>
                </a:solidFill>
                <a:latin typeface="Arial" panose="020B0604020202020204" pitchFamily="34" charset="0"/>
              </a:defRPr>
            </a:lvl3pPr>
            <a:lvl4pPr marL="1600200" indent="-228600" defTabSz="1042988" eaLnBrk="0" hangingPunct="0">
              <a:defRPr sz="2200">
                <a:solidFill>
                  <a:schemeClr val="tx1"/>
                </a:solidFill>
                <a:latin typeface="Arial" panose="020B0604020202020204" pitchFamily="34" charset="0"/>
              </a:defRPr>
            </a:lvl4pPr>
            <a:lvl5pPr marL="2057400" indent="-228600" defTabSz="1042988" eaLnBrk="0" hangingPunct="0">
              <a:defRPr sz="2200">
                <a:solidFill>
                  <a:schemeClr val="tx1"/>
                </a:solidFill>
                <a:latin typeface="Arial" panose="020B0604020202020204" pitchFamily="34" charset="0"/>
              </a:defRPr>
            </a:lvl5pPr>
            <a:lvl6pPr marL="2514600" indent="-228600" defTabSz="104298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104298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104298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1042988" eaLnBrk="0" fontAlgn="base" hangingPunct="0">
              <a:spcBef>
                <a:spcPct val="0"/>
              </a:spcBef>
              <a:spcAft>
                <a:spcPct val="0"/>
              </a:spcAft>
              <a:defRPr sz="2200">
                <a:solidFill>
                  <a:schemeClr val="tx1"/>
                </a:solidFill>
                <a:latin typeface="Arial" panose="020B0604020202020204" pitchFamily="34" charset="0"/>
              </a:defRPr>
            </a:lvl9pPr>
          </a:lstStyle>
          <a:p>
            <a:pPr algn="ctr" eaLnBrk="1" hangingPunct="1"/>
            <a:endParaRPr lang="de-DE" altLang="de-DE" sz="900" b="1" dirty="0">
              <a:latin typeface="Frutiger LT 47 LightCn" panose="020B0406020204020204" pitchFamily="34" charset="0"/>
            </a:endParaRPr>
          </a:p>
        </p:txBody>
      </p:sp>
      <p:sp>
        <p:nvSpPr>
          <p:cNvPr id="2055" name="Rectangle 2"/>
          <p:cNvSpPr>
            <a:spLocks noChangeArrowheads="1"/>
          </p:cNvSpPr>
          <p:nvPr/>
        </p:nvSpPr>
        <p:spPr bwMode="auto">
          <a:xfrm>
            <a:off x="550071" y="4463256"/>
            <a:ext cx="2840037" cy="2876550"/>
          </a:xfrm>
          <a:prstGeom prst="rect">
            <a:avLst/>
          </a:prstGeom>
          <a:noFill/>
          <a:ln w="12700">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endParaRPr lang="de-DE" altLang="de-DE"/>
          </a:p>
        </p:txBody>
      </p:sp>
      <p:sp>
        <p:nvSpPr>
          <p:cNvPr id="2065" name="Rechteck 31"/>
          <p:cNvSpPr>
            <a:spLocks noChangeArrowheads="1"/>
          </p:cNvSpPr>
          <p:nvPr/>
        </p:nvSpPr>
        <p:spPr bwMode="auto">
          <a:xfrm>
            <a:off x="-794" y="-794"/>
            <a:ext cx="7777164" cy="7777164"/>
          </a:xfrm>
          <a:prstGeom prst="rect">
            <a:avLst/>
          </a:prstGeom>
          <a:noFill/>
          <a:ln w="12700" algn="ctr">
            <a:solidFill>
              <a:srgbClr val="F03C14"/>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endParaRPr lang="de-DE" altLang="de-DE"/>
          </a:p>
        </p:txBody>
      </p:sp>
      <p:sp>
        <p:nvSpPr>
          <p:cNvPr id="23" name="object 10"/>
          <p:cNvSpPr/>
          <p:nvPr/>
        </p:nvSpPr>
        <p:spPr>
          <a:xfrm>
            <a:off x="326824" y="4134645"/>
            <a:ext cx="3372846" cy="3429000"/>
          </a:xfrm>
          <a:prstGeom prst="rect">
            <a:avLst/>
          </a:prstGeom>
          <a:blipFill>
            <a:blip r:embed="rId3" cstate="print"/>
            <a:stretch>
              <a:fillRect/>
            </a:stretch>
          </a:blipFill>
        </p:spPr>
        <p:txBody>
          <a:bodyPr wrap="square" lIns="0" tIns="0" rIns="0" bIns="0" rtlCol="0"/>
          <a:lstStyle/>
          <a:p>
            <a:endParaRPr sz="2043"/>
          </a:p>
        </p:txBody>
      </p:sp>
      <p:sp>
        <p:nvSpPr>
          <p:cNvPr id="24" name="object 12"/>
          <p:cNvSpPr txBox="1"/>
          <p:nvPr/>
        </p:nvSpPr>
        <p:spPr>
          <a:xfrm>
            <a:off x="245070" y="160649"/>
            <a:ext cx="3600651" cy="3796552"/>
          </a:xfrm>
          <a:prstGeom prst="rect">
            <a:avLst/>
          </a:prstGeom>
        </p:spPr>
        <p:txBody>
          <a:bodyPr vert="horz" wrap="square" lIns="0" tIns="56515" rIns="0" bIns="0" rtlCol="0">
            <a:spAutoFit/>
          </a:bodyPr>
          <a:lstStyle/>
          <a:p>
            <a:pPr>
              <a:spcBef>
                <a:spcPts val="445"/>
              </a:spcBef>
            </a:pPr>
            <a:r>
              <a:rPr sz="1200" u="sng" spc="-4" dirty="0">
                <a:uFill>
                  <a:solidFill>
                    <a:srgbClr val="000000"/>
                  </a:solidFill>
                </a:uFill>
                <a:latin typeface="Frutiger LT 47 LightCn"/>
                <a:cs typeface="Frutiger LT 47 LightCn"/>
              </a:rPr>
              <a:t>Veranstaltungsort</a:t>
            </a:r>
            <a:endParaRPr sz="1200" dirty="0">
              <a:latin typeface="Frutiger LT 47 LightCn"/>
              <a:cs typeface="Frutiger LT 47 LightCn"/>
            </a:endParaRPr>
          </a:p>
          <a:p>
            <a:pPr marR="758234">
              <a:spcBef>
                <a:spcPts val="350"/>
              </a:spcBef>
            </a:pPr>
            <a:r>
              <a:rPr sz="1200" b="1" dirty="0">
                <a:latin typeface="Frutiger LT 47 LightCn"/>
                <a:cs typeface="Frutiger LT 47 LightCn"/>
              </a:rPr>
              <a:t>Medizinische </a:t>
            </a:r>
            <a:r>
              <a:rPr sz="1200" b="1" spc="-4" dirty="0">
                <a:latin typeface="Frutiger LT 47 LightCn"/>
                <a:cs typeface="Frutiger LT 47 LightCn"/>
              </a:rPr>
              <a:t>Hochschule</a:t>
            </a:r>
            <a:r>
              <a:rPr sz="1200" b="1" spc="-120" dirty="0">
                <a:latin typeface="Frutiger LT 47 LightCn"/>
                <a:cs typeface="Frutiger LT 47 LightCn"/>
              </a:rPr>
              <a:t> </a:t>
            </a:r>
            <a:r>
              <a:rPr sz="1200" b="1" dirty="0">
                <a:latin typeface="Frutiger LT 47 LightCn"/>
                <a:cs typeface="Frutiger LT 47 LightCn"/>
              </a:rPr>
              <a:t>Hannover  Gebäude</a:t>
            </a:r>
            <a:r>
              <a:rPr sz="1200" b="1" spc="-40" dirty="0">
                <a:latin typeface="Frutiger LT 47 LightCn"/>
                <a:cs typeface="Frutiger LT 47 LightCn"/>
              </a:rPr>
              <a:t> </a:t>
            </a:r>
            <a:r>
              <a:rPr sz="1200" b="1" spc="-10" dirty="0">
                <a:latin typeface="Frutiger LT 47 LightCn"/>
                <a:cs typeface="Frutiger LT 47 LightCn"/>
              </a:rPr>
              <a:t>J1</a:t>
            </a:r>
            <a:endParaRPr sz="1200" dirty="0">
              <a:latin typeface="Frutiger LT 47 LightCn"/>
              <a:cs typeface="Frutiger LT 47 LightCn"/>
            </a:endParaRPr>
          </a:p>
          <a:p>
            <a:pPr>
              <a:lnSpc>
                <a:spcPts val="1250"/>
              </a:lnSpc>
            </a:pPr>
            <a:r>
              <a:rPr sz="1200" b="1" spc="-4" dirty="0" err="1">
                <a:latin typeface="Frutiger LT 47 LightCn"/>
                <a:cs typeface="Frutiger LT 47 LightCn"/>
              </a:rPr>
              <a:t>Hörsaal</a:t>
            </a:r>
            <a:r>
              <a:rPr lang="de-DE" sz="1200" b="1" spc="-4" dirty="0">
                <a:latin typeface="Frutiger LT 47 LightCn"/>
                <a:cs typeface="Frutiger LT 47 LightCn"/>
              </a:rPr>
              <a:t> </a:t>
            </a:r>
            <a:r>
              <a:rPr lang="de-DE" sz="1200" b="1" spc="-14" dirty="0">
                <a:latin typeface="Frutiger LT 47 LightCn"/>
                <a:cs typeface="Frutiger LT 47 LightCn"/>
              </a:rPr>
              <a:t>N</a:t>
            </a:r>
            <a:r>
              <a:rPr lang="de-DE" sz="1200" b="1" spc="-4" dirty="0">
                <a:latin typeface="Frutiger LT 47 LightCn"/>
                <a:cs typeface="Frutiger LT 47 LightCn"/>
              </a:rPr>
              <a:t> (Ebene H0)</a:t>
            </a:r>
            <a:endParaRPr sz="1200" dirty="0">
              <a:latin typeface="Frutiger LT 47 LightCn"/>
              <a:cs typeface="Frutiger LT 47 LightCn"/>
            </a:endParaRPr>
          </a:p>
          <a:p>
            <a:pPr>
              <a:lnSpc>
                <a:spcPts val="1255"/>
              </a:lnSpc>
            </a:pPr>
            <a:r>
              <a:rPr sz="1200" spc="-4" dirty="0">
                <a:latin typeface="Frutiger LT 47 LightCn"/>
                <a:cs typeface="Frutiger LT 47 LightCn"/>
              </a:rPr>
              <a:t>Carl-</a:t>
            </a:r>
            <a:r>
              <a:rPr sz="1200" spc="-4" dirty="0" err="1">
                <a:latin typeface="Frutiger LT 47 LightCn"/>
                <a:cs typeface="Frutiger LT 47 LightCn"/>
              </a:rPr>
              <a:t>Neuberg</a:t>
            </a:r>
            <a:r>
              <a:rPr sz="1200" spc="-4" dirty="0">
                <a:latin typeface="Frutiger LT 47 LightCn"/>
                <a:cs typeface="Frutiger LT 47 LightCn"/>
              </a:rPr>
              <a:t> </a:t>
            </a:r>
            <a:r>
              <a:rPr sz="1200" dirty="0">
                <a:latin typeface="Frutiger LT 47 LightCn"/>
                <a:cs typeface="Frutiger LT 47 LightCn"/>
              </a:rPr>
              <a:t>Straße</a:t>
            </a:r>
            <a:r>
              <a:rPr sz="1200" spc="-84" dirty="0">
                <a:latin typeface="Frutiger LT 47 LightCn"/>
                <a:cs typeface="Frutiger LT 47 LightCn"/>
              </a:rPr>
              <a:t> </a:t>
            </a:r>
            <a:r>
              <a:rPr sz="1200" spc="-4" dirty="0">
                <a:latin typeface="Frutiger LT 47 LightCn"/>
                <a:cs typeface="Frutiger LT 47 LightCn"/>
              </a:rPr>
              <a:t>1</a:t>
            </a:r>
            <a:endParaRPr sz="1200" dirty="0">
              <a:latin typeface="Frutiger LT 47 LightCn"/>
              <a:cs typeface="Frutiger LT 47 LightCn"/>
            </a:endParaRPr>
          </a:p>
          <a:p>
            <a:pPr>
              <a:lnSpc>
                <a:spcPts val="1255"/>
              </a:lnSpc>
            </a:pPr>
            <a:r>
              <a:rPr sz="1200" spc="-4" dirty="0">
                <a:latin typeface="Frutiger LT 47 LightCn"/>
                <a:cs typeface="Frutiger LT 47 LightCn"/>
              </a:rPr>
              <a:t>30625</a:t>
            </a:r>
            <a:r>
              <a:rPr sz="1200" spc="-20" dirty="0">
                <a:latin typeface="Frutiger LT 47 LightCn"/>
                <a:cs typeface="Frutiger LT 47 LightCn"/>
              </a:rPr>
              <a:t> </a:t>
            </a:r>
            <a:r>
              <a:rPr sz="1200" spc="-4" dirty="0">
                <a:latin typeface="Frutiger LT 47 LightCn"/>
                <a:cs typeface="Frutiger LT 47 LightCn"/>
              </a:rPr>
              <a:t>Hannover</a:t>
            </a:r>
            <a:endParaRPr lang="de-DE" sz="1200" spc="-4" dirty="0">
              <a:latin typeface="Frutiger LT 47 LightCn"/>
              <a:cs typeface="Frutiger LT 47 LightCn"/>
            </a:endParaRPr>
          </a:p>
          <a:p>
            <a:pPr>
              <a:lnSpc>
                <a:spcPts val="1255"/>
              </a:lnSpc>
            </a:pPr>
            <a:endParaRPr lang="de-DE" sz="1200" dirty="0">
              <a:latin typeface="Frutiger LT 47 LightCn"/>
              <a:cs typeface="Frutiger LT 47 LightCn"/>
            </a:endParaRPr>
          </a:p>
          <a:p>
            <a:pPr>
              <a:lnSpc>
                <a:spcPts val="1255"/>
              </a:lnSpc>
            </a:pPr>
            <a:r>
              <a:rPr lang="de-DE" sz="1200" dirty="0">
                <a:latin typeface="Frutiger LT 47 LightCn"/>
                <a:cs typeface="Frutiger LT 47 LightCn"/>
              </a:rPr>
              <a:t>Anmeldung unter:</a:t>
            </a:r>
            <a:endParaRPr sz="1200" dirty="0">
              <a:latin typeface="Frutiger LT 47 LightCn"/>
              <a:cs typeface="Frutiger LT 47 LightCn"/>
            </a:endParaRPr>
          </a:p>
          <a:p>
            <a:pPr>
              <a:lnSpc>
                <a:spcPct val="100000"/>
              </a:lnSpc>
            </a:pPr>
            <a:r>
              <a:rPr lang="de-DE" sz="1200" b="1" dirty="0">
                <a:solidFill>
                  <a:srgbClr val="F03C14"/>
                </a:solidFill>
                <a:latin typeface="Frutiger LT 47 LightCn"/>
                <a:cs typeface="Frutiger LT 47 LightCn"/>
              </a:rPr>
              <a:t>rarediseaseday@mh-hannover.de </a:t>
            </a:r>
          </a:p>
          <a:p>
            <a:pPr>
              <a:lnSpc>
                <a:spcPct val="100000"/>
              </a:lnSpc>
            </a:pPr>
            <a:endParaRPr sz="1200" dirty="0">
              <a:latin typeface="Frutiger LT 47 LightCn"/>
              <a:cs typeface="Frutiger LT 47 LightCn"/>
            </a:endParaRPr>
          </a:p>
          <a:p>
            <a:pPr marR="5080"/>
            <a:r>
              <a:rPr sz="1200" spc="-4" dirty="0">
                <a:latin typeface="Frutiger LT 47 LightCn"/>
                <a:cs typeface="Frutiger LT 47 LightCn"/>
              </a:rPr>
              <a:t>Besuchen Sie auch unsere Internetseite: </a:t>
            </a:r>
            <a:r>
              <a:rPr lang="de-DE" sz="1200" b="1" spc="-4" dirty="0">
                <a:solidFill>
                  <a:srgbClr val="F03C14"/>
                </a:solidFill>
                <a:latin typeface="Frutiger LT 47 LightCn"/>
                <a:cs typeface="Frutiger LT 47 LightCn"/>
              </a:rPr>
              <a:t>https://www.mhh.de/interdisziplinaere-zentren/zentrum-fuer-seltene-erkrankungen</a:t>
            </a:r>
          </a:p>
          <a:p>
            <a:pPr marR="5080"/>
            <a:endParaRPr sz="1200" dirty="0">
              <a:latin typeface="Frutiger LT 47 LightCn"/>
              <a:cs typeface="Frutiger LT 47 LightCn"/>
            </a:endParaRPr>
          </a:p>
          <a:p>
            <a:pPr>
              <a:lnSpc>
                <a:spcPts val="1255"/>
              </a:lnSpc>
            </a:pPr>
            <a:r>
              <a:rPr sz="1200" spc="-4" dirty="0">
                <a:latin typeface="Frutiger LT 47 LightCn"/>
                <a:cs typeface="Frutiger LT 47 LightCn"/>
              </a:rPr>
              <a:t>ZSE</a:t>
            </a:r>
            <a:r>
              <a:rPr sz="1200" spc="-20" dirty="0">
                <a:latin typeface="Frutiger LT 47 LightCn"/>
                <a:cs typeface="Frutiger LT 47 LightCn"/>
              </a:rPr>
              <a:t> </a:t>
            </a:r>
            <a:r>
              <a:rPr sz="1200" spc="-4" dirty="0">
                <a:latin typeface="Frutiger LT 47 LightCn"/>
                <a:cs typeface="Frutiger LT 47 LightCn"/>
              </a:rPr>
              <a:t>Spendenkonto</a:t>
            </a:r>
            <a:endParaRPr sz="1200" dirty="0">
              <a:latin typeface="Frutiger LT 47 LightCn"/>
              <a:cs typeface="Frutiger LT 47 LightCn"/>
            </a:endParaRPr>
          </a:p>
          <a:p>
            <a:pPr marR="295927">
              <a:lnSpc>
                <a:spcPts val="1250"/>
              </a:lnSpc>
              <a:spcBef>
                <a:spcPts val="50"/>
              </a:spcBef>
            </a:pPr>
            <a:r>
              <a:rPr sz="1200" spc="-4" dirty="0">
                <a:latin typeface="Frutiger LT 47 LightCn"/>
                <a:cs typeface="Frutiger LT 47 LightCn"/>
              </a:rPr>
              <a:t>Kontoinhaber: Medizinische Hochschule Hannover  </a:t>
            </a:r>
            <a:endParaRPr lang="de-DE" sz="1200" spc="-4" dirty="0">
              <a:latin typeface="Frutiger LT 47 LightCn"/>
              <a:cs typeface="Frutiger LT 47 LightCn"/>
            </a:endParaRPr>
          </a:p>
          <a:p>
            <a:pPr marR="295927">
              <a:lnSpc>
                <a:spcPts val="1250"/>
              </a:lnSpc>
              <a:spcBef>
                <a:spcPts val="50"/>
              </a:spcBef>
            </a:pPr>
            <a:r>
              <a:rPr sz="1200" spc="-4" dirty="0">
                <a:latin typeface="Frutiger LT 47 LightCn"/>
                <a:cs typeface="Frutiger LT 47 LightCn"/>
              </a:rPr>
              <a:t>IBAN: DE15 2505 0180 0000 3703</a:t>
            </a:r>
            <a:r>
              <a:rPr sz="1200" spc="-84" dirty="0">
                <a:latin typeface="Frutiger LT 47 LightCn"/>
                <a:cs typeface="Frutiger LT 47 LightCn"/>
              </a:rPr>
              <a:t> </a:t>
            </a:r>
            <a:r>
              <a:rPr sz="1200" spc="-10" dirty="0">
                <a:latin typeface="Frutiger LT 47 LightCn"/>
                <a:cs typeface="Frutiger LT 47 LightCn"/>
              </a:rPr>
              <a:t>71</a:t>
            </a:r>
            <a:r>
              <a:rPr lang="de-DE" sz="1200" spc="-10" dirty="0">
                <a:latin typeface="Frutiger LT 47 LightCn"/>
                <a:cs typeface="Frutiger LT 47 LightCn"/>
              </a:rPr>
              <a:t>, </a:t>
            </a:r>
            <a:r>
              <a:rPr sz="1200" spc="-4" dirty="0">
                <a:latin typeface="Frutiger LT 47 LightCn"/>
                <a:cs typeface="Frutiger LT 47 LightCn"/>
              </a:rPr>
              <a:t>BIC:</a:t>
            </a:r>
            <a:r>
              <a:rPr sz="1200" spc="-10" dirty="0">
                <a:latin typeface="Frutiger LT 47 LightCn"/>
                <a:cs typeface="Frutiger LT 47 LightCn"/>
              </a:rPr>
              <a:t> </a:t>
            </a:r>
            <a:r>
              <a:rPr sz="1200" spc="-4" dirty="0">
                <a:latin typeface="Frutiger LT 47 LightCn"/>
                <a:cs typeface="Frutiger LT 47 LightCn"/>
              </a:rPr>
              <a:t>SPKHDE2HXXX</a:t>
            </a:r>
            <a:endParaRPr sz="1200" dirty="0">
              <a:latin typeface="Frutiger LT 47 LightCn"/>
              <a:cs typeface="Frutiger LT 47 LightCn"/>
            </a:endParaRPr>
          </a:p>
          <a:p>
            <a:pPr>
              <a:lnSpc>
                <a:spcPts val="1255"/>
              </a:lnSpc>
            </a:pPr>
            <a:r>
              <a:rPr sz="1200" spc="-4" dirty="0">
                <a:latin typeface="Frutiger LT 47 LightCn"/>
                <a:cs typeface="Frutiger LT 47 LightCn"/>
              </a:rPr>
              <a:t>Verwendungszweck: MHH ZSE</a:t>
            </a:r>
            <a:r>
              <a:rPr sz="1200" spc="-54" dirty="0">
                <a:latin typeface="Frutiger LT 47 LightCn"/>
                <a:cs typeface="Frutiger LT 47 LightCn"/>
              </a:rPr>
              <a:t> </a:t>
            </a:r>
            <a:r>
              <a:rPr sz="1200" spc="-10" dirty="0">
                <a:latin typeface="Frutiger LT 47 LightCn"/>
                <a:cs typeface="Frutiger LT 47 LightCn"/>
              </a:rPr>
              <a:t>19</a:t>
            </a:r>
            <a:r>
              <a:rPr lang="de-DE" sz="1200" spc="-10" dirty="0">
                <a:latin typeface="Frutiger LT 47 LightCn"/>
                <a:cs typeface="Frutiger LT 47 LightCn"/>
              </a:rPr>
              <a:t>376000</a:t>
            </a:r>
          </a:p>
          <a:p>
            <a:pPr>
              <a:lnSpc>
                <a:spcPts val="1255"/>
              </a:lnSpc>
            </a:pPr>
            <a:endParaRPr lang="de-DE" sz="1200" spc="-10" dirty="0">
              <a:latin typeface="Frutiger LT 47 LightCn"/>
              <a:cs typeface="Frutiger LT 47 LightCn"/>
            </a:endParaRPr>
          </a:p>
          <a:p>
            <a:pPr>
              <a:lnSpc>
                <a:spcPts val="1255"/>
              </a:lnSpc>
            </a:pPr>
            <a:r>
              <a:rPr lang="de-DE" sz="1050" b="1" spc="-4" dirty="0">
                <a:latin typeface="Frutiger LT 47 LightCn"/>
                <a:cs typeface="Frutiger LT 47 LightCn"/>
              </a:rPr>
              <a:t>Für </a:t>
            </a:r>
            <a:r>
              <a:rPr lang="de-DE" sz="1050" b="1" dirty="0">
                <a:latin typeface="Frutiger LT 47 LightCn"/>
                <a:cs typeface="Frutiger LT 47 LightCn"/>
              </a:rPr>
              <a:t>diese </a:t>
            </a:r>
            <a:r>
              <a:rPr lang="de-DE" sz="1050" b="1" spc="-4" dirty="0">
                <a:latin typeface="Frutiger LT 47 LightCn"/>
                <a:cs typeface="Frutiger LT 47 LightCn"/>
              </a:rPr>
              <a:t>Veranstaltung </a:t>
            </a:r>
            <a:r>
              <a:rPr lang="de-DE" sz="1050" b="1" dirty="0">
                <a:latin typeface="Frutiger LT 47 LightCn"/>
                <a:cs typeface="Frutiger LT 47 LightCn"/>
              </a:rPr>
              <a:t>werden 2 </a:t>
            </a:r>
            <a:r>
              <a:rPr lang="de-DE" sz="1050" b="1" spc="-4" dirty="0">
                <a:latin typeface="Frutiger LT 47 LightCn"/>
                <a:cs typeface="Frutiger LT 47 LightCn"/>
              </a:rPr>
              <a:t>Fortbildungspunkte</a:t>
            </a:r>
            <a:r>
              <a:rPr lang="de-DE" sz="1050" b="1" spc="-20" dirty="0">
                <a:latin typeface="Frutiger LT 47 LightCn"/>
                <a:cs typeface="Frutiger LT 47 LightCn"/>
              </a:rPr>
              <a:t> </a:t>
            </a:r>
            <a:r>
              <a:rPr lang="de-DE" sz="1050" b="1" spc="-4" dirty="0">
                <a:latin typeface="Frutiger LT 47 LightCn"/>
                <a:cs typeface="Frutiger LT 47 LightCn"/>
              </a:rPr>
              <a:t>vergeben</a:t>
            </a:r>
            <a:endParaRPr lang="de-DE" sz="1050" dirty="0">
              <a:latin typeface="Frutiger LT 47 LightCn"/>
              <a:cs typeface="Frutiger LT 47 LightCn"/>
            </a:endParaRPr>
          </a:p>
          <a:p>
            <a:pPr>
              <a:lnSpc>
                <a:spcPts val="1255"/>
              </a:lnSpc>
            </a:pPr>
            <a:endParaRPr sz="1200" dirty="0">
              <a:latin typeface="Frutiger LT 47 LightCn"/>
              <a:cs typeface="Frutiger LT 47 LightCn"/>
            </a:endParaRPr>
          </a:p>
        </p:txBody>
      </p:sp>
      <p:sp>
        <p:nvSpPr>
          <p:cNvPr id="26" name="object 20"/>
          <p:cNvSpPr txBox="1"/>
          <p:nvPr/>
        </p:nvSpPr>
        <p:spPr>
          <a:xfrm>
            <a:off x="5659119" y="2104902"/>
            <a:ext cx="1950719" cy="566822"/>
          </a:xfrm>
          <a:prstGeom prst="rect">
            <a:avLst/>
          </a:prstGeom>
        </p:spPr>
        <p:txBody>
          <a:bodyPr vert="horz" wrap="square" lIns="0" tIns="12700" rIns="0" bIns="0" rtlCol="0">
            <a:spAutoFit/>
          </a:bodyPr>
          <a:lstStyle/>
          <a:p>
            <a:pPr marR="5080">
              <a:spcBef>
                <a:spcPts val="100"/>
              </a:spcBef>
            </a:pPr>
            <a:r>
              <a:rPr sz="1800" b="1" spc="-4" dirty="0">
                <a:solidFill>
                  <a:srgbClr val="585858"/>
                </a:solidFill>
                <a:latin typeface="Frutiger LT 47 LightCn"/>
                <a:cs typeface="Frutiger LT 47 LightCn"/>
              </a:rPr>
              <a:t>Z</a:t>
            </a:r>
            <a:r>
              <a:rPr sz="1800" spc="-4" dirty="0">
                <a:solidFill>
                  <a:srgbClr val="585858"/>
                </a:solidFill>
                <a:latin typeface="Frutiger LT 47 LightCn"/>
                <a:cs typeface="Frutiger LT 47 LightCn"/>
              </a:rPr>
              <a:t>entrum für </a:t>
            </a:r>
            <a:r>
              <a:rPr sz="1800" b="1" spc="-4" dirty="0">
                <a:solidFill>
                  <a:srgbClr val="585858"/>
                </a:solidFill>
                <a:latin typeface="Frutiger LT 47 LightCn"/>
                <a:cs typeface="Frutiger LT 47 LightCn"/>
              </a:rPr>
              <a:t>S</a:t>
            </a:r>
            <a:r>
              <a:rPr sz="1800" spc="-4" dirty="0">
                <a:solidFill>
                  <a:srgbClr val="585858"/>
                </a:solidFill>
                <a:latin typeface="Frutiger LT 47 LightCn"/>
                <a:cs typeface="Frutiger LT 47 LightCn"/>
              </a:rPr>
              <a:t>eltene  </a:t>
            </a:r>
            <a:r>
              <a:rPr sz="1800" b="1" spc="-10" dirty="0">
                <a:solidFill>
                  <a:srgbClr val="585858"/>
                </a:solidFill>
                <a:latin typeface="Frutiger LT 47 LightCn"/>
                <a:cs typeface="Frutiger LT 47 LightCn"/>
              </a:rPr>
              <a:t>E</a:t>
            </a:r>
            <a:r>
              <a:rPr sz="1800" spc="-10" dirty="0">
                <a:solidFill>
                  <a:srgbClr val="585858"/>
                </a:solidFill>
                <a:latin typeface="Frutiger LT 47 LightCn"/>
                <a:cs typeface="Frutiger LT 47 LightCn"/>
              </a:rPr>
              <a:t>rkrankungen</a:t>
            </a:r>
            <a:endParaRPr sz="1800" dirty="0">
              <a:latin typeface="Frutiger LT 47 LightCn"/>
              <a:cs typeface="Frutiger LT 47 LightCn"/>
            </a:endParaRPr>
          </a:p>
        </p:txBody>
      </p:sp>
      <p:sp>
        <p:nvSpPr>
          <p:cNvPr id="27" name="object 7"/>
          <p:cNvSpPr txBox="1"/>
          <p:nvPr/>
        </p:nvSpPr>
        <p:spPr>
          <a:xfrm>
            <a:off x="4332358" y="4635496"/>
            <a:ext cx="2903220" cy="628377"/>
          </a:xfrm>
          <a:prstGeom prst="rect">
            <a:avLst/>
          </a:prstGeom>
        </p:spPr>
        <p:txBody>
          <a:bodyPr vert="horz" wrap="square" lIns="0" tIns="12700" rIns="0" bIns="0" rtlCol="0">
            <a:spAutoFit/>
          </a:bodyPr>
          <a:lstStyle/>
          <a:p>
            <a:pPr marL="204483" marR="173365" indent="-24766">
              <a:spcBef>
                <a:spcPts val="100"/>
              </a:spcBef>
            </a:pPr>
            <a:r>
              <a:rPr lang="de-DE" sz="2000" b="1" dirty="0">
                <a:latin typeface="Frutiger LT 47 LightCn"/>
                <a:cs typeface="Frutiger LT 47 LightCn"/>
              </a:rPr>
              <a:t>9</a:t>
            </a:r>
            <a:r>
              <a:rPr sz="2000" b="1" dirty="0">
                <a:latin typeface="Frutiger LT 47 LightCn"/>
                <a:cs typeface="Frutiger LT 47 LightCn"/>
              </a:rPr>
              <a:t>. MHH Symposium</a:t>
            </a:r>
            <a:r>
              <a:rPr sz="2000" b="1" spc="-270" dirty="0">
                <a:latin typeface="Frutiger LT 47 LightCn"/>
                <a:cs typeface="Frutiger LT 47 LightCn"/>
              </a:rPr>
              <a:t> </a:t>
            </a:r>
            <a:r>
              <a:rPr sz="2000" b="1" spc="-4" dirty="0">
                <a:latin typeface="Frutiger LT 47 LightCn"/>
                <a:cs typeface="Frutiger LT 47 LightCn"/>
              </a:rPr>
              <a:t>zum  Rare </a:t>
            </a:r>
            <a:r>
              <a:rPr sz="2000" b="1" dirty="0">
                <a:latin typeface="Frutiger LT 47 LightCn"/>
                <a:cs typeface="Frutiger LT 47 LightCn"/>
              </a:rPr>
              <a:t>Disease Day</a:t>
            </a:r>
            <a:r>
              <a:rPr sz="2000" b="1" spc="-114" dirty="0">
                <a:latin typeface="Frutiger LT 47 LightCn"/>
                <a:cs typeface="Frutiger LT 47 LightCn"/>
              </a:rPr>
              <a:t> </a:t>
            </a:r>
            <a:r>
              <a:rPr sz="2000" b="1" spc="-4" dirty="0">
                <a:latin typeface="Frutiger LT 47 LightCn"/>
                <a:cs typeface="Frutiger LT 47 LightCn"/>
              </a:rPr>
              <a:t>202</a:t>
            </a:r>
            <a:r>
              <a:rPr lang="de-DE" sz="2000" b="1" spc="-4" dirty="0">
                <a:latin typeface="Frutiger LT 47 LightCn"/>
                <a:cs typeface="Frutiger LT 47 LightCn"/>
              </a:rPr>
              <a:t>6</a:t>
            </a:r>
            <a:endParaRPr sz="2000" dirty="0">
              <a:latin typeface="Frutiger LT 47 LightCn"/>
              <a:cs typeface="Frutiger LT 47 LightCn"/>
            </a:endParaRPr>
          </a:p>
        </p:txBody>
      </p:sp>
      <p:sp>
        <p:nvSpPr>
          <p:cNvPr id="28" name="object 8"/>
          <p:cNvSpPr txBox="1"/>
          <p:nvPr/>
        </p:nvSpPr>
        <p:spPr>
          <a:xfrm>
            <a:off x="4397598" y="5522920"/>
            <a:ext cx="2771775" cy="1158202"/>
          </a:xfrm>
          <a:prstGeom prst="rect">
            <a:avLst/>
          </a:prstGeom>
        </p:spPr>
        <p:txBody>
          <a:bodyPr vert="horz" wrap="square" lIns="0" tIns="12700" rIns="0" bIns="0" rtlCol="0">
            <a:spAutoFit/>
          </a:bodyPr>
          <a:lstStyle/>
          <a:p>
            <a:pPr marL="635" algn="ctr">
              <a:spcBef>
                <a:spcPts val="100"/>
              </a:spcBef>
            </a:pPr>
            <a:r>
              <a:rPr sz="1800" dirty="0">
                <a:latin typeface="Frutiger LT 47 LightCn"/>
                <a:cs typeface="Frutiger LT 47 LightCn"/>
              </a:rPr>
              <a:t>am </a:t>
            </a:r>
            <a:r>
              <a:rPr lang="de-DE" sz="2043" dirty="0">
                <a:latin typeface="Frutiger LT 47 LightCn"/>
                <a:cs typeface="Frutiger LT 47 LightCn"/>
              </a:rPr>
              <a:t>26</a:t>
            </a:r>
            <a:r>
              <a:rPr sz="1800" dirty="0">
                <a:latin typeface="Frutiger LT 47 LightCn"/>
                <a:cs typeface="Frutiger LT 47 LightCn"/>
              </a:rPr>
              <a:t>. </a:t>
            </a:r>
            <a:r>
              <a:rPr lang="de-DE" sz="2043" dirty="0">
                <a:latin typeface="Frutiger LT 47 LightCn"/>
                <a:cs typeface="Frutiger LT 47 LightCn"/>
              </a:rPr>
              <a:t>Februar</a:t>
            </a:r>
            <a:r>
              <a:rPr sz="1800" spc="-80" dirty="0">
                <a:latin typeface="Frutiger LT 47 LightCn"/>
                <a:cs typeface="Frutiger LT 47 LightCn"/>
              </a:rPr>
              <a:t> </a:t>
            </a:r>
            <a:r>
              <a:rPr sz="1800" dirty="0">
                <a:latin typeface="Frutiger LT 47 LightCn"/>
                <a:cs typeface="Frutiger LT 47 LightCn"/>
              </a:rPr>
              <a:t>202</a:t>
            </a:r>
            <a:r>
              <a:rPr lang="de-DE" sz="1800" dirty="0">
                <a:latin typeface="Frutiger LT 47 LightCn"/>
                <a:cs typeface="Frutiger LT 47 LightCn"/>
              </a:rPr>
              <a:t>6</a:t>
            </a:r>
            <a:endParaRPr sz="1800" dirty="0">
              <a:latin typeface="Frutiger LT 47 LightCn"/>
              <a:cs typeface="Frutiger LT 47 LightCn"/>
            </a:endParaRPr>
          </a:p>
          <a:p>
            <a:pPr marL="635" algn="ctr"/>
            <a:r>
              <a:rPr sz="1800" dirty="0">
                <a:latin typeface="Frutiger LT 47 LightCn"/>
                <a:cs typeface="Frutiger LT 47 LightCn"/>
              </a:rPr>
              <a:t>von 1</a:t>
            </a:r>
            <a:r>
              <a:rPr lang="de-DE" sz="1800" dirty="0">
                <a:latin typeface="Frutiger LT 47 LightCn"/>
                <a:cs typeface="Frutiger LT 47 LightCn"/>
              </a:rPr>
              <a:t>4.30</a:t>
            </a:r>
            <a:r>
              <a:rPr sz="1800" dirty="0">
                <a:latin typeface="Frutiger LT 47 LightCn"/>
                <a:cs typeface="Frutiger LT 47 LightCn"/>
              </a:rPr>
              <a:t> – 1</a:t>
            </a:r>
            <a:r>
              <a:rPr lang="de-DE" sz="1800" dirty="0">
                <a:latin typeface="Frutiger LT 47 LightCn"/>
                <a:cs typeface="Frutiger LT 47 LightCn"/>
              </a:rPr>
              <a:t>7</a:t>
            </a:r>
            <a:r>
              <a:rPr sz="1800" dirty="0">
                <a:latin typeface="Frutiger LT 47 LightCn"/>
                <a:cs typeface="Frutiger LT 47 LightCn"/>
              </a:rPr>
              <a:t>.</a:t>
            </a:r>
            <a:r>
              <a:rPr lang="de-DE" sz="1800" dirty="0">
                <a:latin typeface="Frutiger LT 47 LightCn"/>
                <a:cs typeface="Frutiger LT 47 LightCn"/>
              </a:rPr>
              <a:t>0</a:t>
            </a:r>
            <a:r>
              <a:rPr sz="1800" dirty="0">
                <a:latin typeface="Frutiger LT 47 LightCn"/>
                <a:cs typeface="Frutiger LT 47 LightCn"/>
              </a:rPr>
              <a:t>0</a:t>
            </a:r>
            <a:r>
              <a:rPr sz="1800" spc="-10" dirty="0">
                <a:latin typeface="Frutiger LT 47 LightCn"/>
                <a:cs typeface="Frutiger LT 47 LightCn"/>
              </a:rPr>
              <a:t> </a:t>
            </a:r>
            <a:r>
              <a:rPr sz="1800" dirty="0">
                <a:latin typeface="Frutiger LT 47 LightCn"/>
                <a:cs typeface="Frutiger LT 47 LightCn"/>
              </a:rPr>
              <a:t>Uhr</a:t>
            </a:r>
          </a:p>
          <a:p>
            <a:pPr marL="12701" marR="5080" algn="ctr"/>
            <a:r>
              <a:rPr sz="1800" spc="-4" dirty="0">
                <a:latin typeface="Frutiger LT 47 LightCn"/>
                <a:cs typeface="Frutiger LT 47 LightCn"/>
              </a:rPr>
              <a:t>an </a:t>
            </a:r>
            <a:r>
              <a:rPr sz="1800" spc="-10" dirty="0">
                <a:latin typeface="Frutiger LT 47 LightCn"/>
                <a:cs typeface="Frutiger LT 47 LightCn"/>
              </a:rPr>
              <a:t>der Medizinischen Hochschule  Hannover</a:t>
            </a:r>
            <a:endParaRPr sz="1800" dirty="0">
              <a:latin typeface="Frutiger LT 47 LightCn"/>
              <a:cs typeface="Frutiger LT 47 LightCn"/>
            </a:endParaRPr>
          </a:p>
        </p:txBody>
      </p:sp>
      <p:sp>
        <p:nvSpPr>
          <p:cNvPr id="29" name="object 9"/>
          <p:cNvSpPr txBox="1"/>
          <p:nvPr/>
        </p:nvSpPr>
        <p:spPr>
          <a:xfrm>
            <a:off x="4299605" y="7064478"/>
            <a:ext cx="2967990" cy="166712"/>
          </a:xfrm>
          <a:prstGeom prst="rect">
            <a:avLst/>
          </a:prstGeom>
        </p:spPr>
        <p:txBody>
          <a:bodyPr vert="horz" wrap="square" lIns="0" tIns="12700" rIns="0" bIns="0" rtlCol="0">
            <a:spAutoFit/>
          </a:bodyPr>
          <a:lstStyle/>
          <a:p>
            <a:pPr marL="12701">
              <a:spcBef>
                <a:spcPts val="100"/>
              </a:spcBef>
            </a:pPr>
            <a:r>
              <a:rPr sz="1000" dirty="0">
                <a:latin typeface="Frutiger LT 47 LightCn"/>
                <a:cs typeface="Frutiger LT 47 LightCn"/>
              </a:rPr>
              <a:t>Für diese Veranstaltung </a:t>
            </a:r>
            <a:r>
              <a:rPr sz="1000" dirty="0" err="1">
                <a:latin typeface="Frutiger LT 47 LightCn"/>
                <a:cs typeface="Frutiger LT 47 LightCn"/>
              </a:rPr>
              <a:t>werden</a:t>
            </a:r>
            <a:r>
              <a:rPr sz="1000" dirty="0">
                <a:latin typeface="Frutiger LT 47 LightCn"/>
                <a:cs typeface="Frutiger LT 47 LightCn"/>
              </a:rPr>
              <a:t> </a:t>
            </a:r>
            <a:r>
              <a:rPr lang="de-DE" sz="1000" dirty="0">
                <a:latin typeface="Frutiger LT 47 LightCn"/>
                <a:cs typeface="Frutiger LT 47 LightCn"/>
              </a:rPr>
              <a:t>2 </a:t>
            </a:r>
            <a:r>
              <a:rPr sz="1000" spc="-4" dirty="0" err="1">
                <a:latin typeface="Frutiger LT 47 LightCn"/>
                <a:cs typeface="Frutiger LT 47 LightCn"/>
              </a:rPr>
              <a:t>Fortbildungspunkte</a:t>
            </a:r>
            <a:r>
              <a:rPr sz="1000" dirty="0">
                <a:latin typeface="Frutiger LT 47 LightCn"/>
                <a:cs typeface="Frutiger LT 47 LightCn"/>
              </a:rPr>
              <a:t> </a:t>
            </a:r>
            <a:r>
              <a:rPr sz="1000" spc="-10" dirty="0">
                <a:latin typeface="Frutiger LT 47 LightCn"/>
                <a:cs typeface="Frutiger LT 47 LightCn"/>
              </a:rPr>
              <a:t>vergeben</a:t>
            </a:r>
            <a:endParaRPr sz="1000" dirty="0">
              <a:latin typeface="Frutiger LT 47 LightCn"/>
              <a:cs typeface="Frutiger LT 47 LightCn"/>
            </a:endParaRPr>
          </a:p>
        </p:txBody>
      </p:sp>
      <p:pic>
        <p:nvPicPr>
          <p:cNvPr id="3" name="Grafik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46791" y="554720"/>
            <a:ext cx="3073387" cy="741820"/>
          </a:xfrm>
          <a:prstGeom prst="rect">
            <a:avLst/>
          </a:prstGeom>
        </p:spPr>
      </p:pic>
      <p:sp>
        <p:nvSpPr>
          <p:cNvPr id="2" name="Ellipse 1"/>
          <p:cNvSpPr/>
          <p:nvPr/>
        </p:nvSpPr>
        <p:spPr bwMode="auto">
          <a:xfrm>
            <a:off x="1955180" y="4463256"/>
            <a:ext cx="810322" cy="800617"/>
          </a:xfrm>
          <a:prstGeom prst="ellipse">
            <a:avLst/>
          </a:prstGeom>
          <a:noFill/>
          <a:ln w="38100" cap="flat" cmpd="sng" algn="ctr">
            <a:solidFill>
              <a:srgbClr val="F15A22"/>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DE" sz="2200" b="0" i="0" u="none" strike="noStrike" cap="none" normalizeH="0" baseline="0">
              <a:ln>
                <a:noFill/>
              </a:ln>
              <a:solidFill>
                <a:schemeClr val="tx1"/>
              </a:solidFill>
              <a:effectLst/>
              <a:latin typeface="Arial" charset="0"/>
            </a:endParaRPr>
          </a:p>
        </p:txBody>
      </p:sp>
      <p:pic>
        <p:nvPicPr>
          <p:cNvPr id="4" name="Grafik 3" descr="Ein Bild, das Text, Schrift, Grafiken, Clipart enthält.&#10;&#10;KI-generierte Inhalte können fehlerhaft sein.">
            <a:extLst>
              <a:ext uri="{FF2B5EF4-FFF2-40B4-BE49-F238E27FC236}">
                <a16:creationId xmlns:a16="http://schemas.microsoft.com/office/drawing/2014/main" id="{9EC494B4-6234-CADC-FC52-3AD6F973AB34}"/>
              </a:ext>
            </a:extLst>
          </p:cNvPr>
          <p:cNvPicPr>
            <a:picLocks noChangeAspect="1"/>
          </p:cNvPicPr>
          <p:nvPr/>
        </p:nvPicPr>
        <p:blipFill>
          <a:blip r:embed="rId5"/>
          <a:stretch>
            <a:fillRect/>
          </a:stretch>
        </p:blipFill>
        <p:spPr>
          <a:xfrm>
            <a:off x="4066619" y="1965668"/>
            <a:ext cx="1409700" cy="762000"/>
          </a:xfrm>
          <a:prstGeom prst="rect">
            <a:avLst/>
          </a:prstGeom>
        </p:spPr>
      </p:pic>
      <p:pic>
        <p:nvPicPr>
          <p:cNvPr id="5" name="Bild 1" descr="Ein Bild, das Text, Schrift, Screenshot, Logo enthält.&#10;&#10;KI-generierte Inhalte können fehlerhaft sein.">
            <a:extLst>
              <a:ext uri="{FF2B5EF4-FFF2-40B4-BE49-F238E27FC236}">
                <a16:creationId xmlns:a16="http://schemas.microsoft.com/office/drawing/2014/main" id="{FBD49D71-BBD4-7442-BC2C-7FE96CF705A4}"/>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105943" y="3106544"/>
            <a:ext cx="2315845" cy="628650"/>
          </a:xfrm>
          <a:prstGeom prst="rect">
            <a:avLst/>
          </a:prstGeom>
          <a:noFill/>
          <a:ln>
            <a:noFill/>
          </a:ln>
        </p:spPr>
      </p:pic>
    </p:spTree>
    <p:extLst>
      <p:ext uri="{BB962C8B-B14F-4D97-AF65-F5344CB8AC3E}">
        <p14:creationId xmlns:p14="http://schemas.microsoft.com/office/powerpoint/2010/main" val="1353778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Line 23"/>
          <p:cNvSpPr>
            <a:spLocks noChangeShapeType="1"/>
          </p:cNvSpPr>
          <p:nvPr/>
        </p:nvSpPr>
        <p:spPr bwMode="auto">
          <a:xfrm>
            <a:off x="3883819" y="216694"/>
            <a:ext cx="0" cy="7550150"/>
          </a:xfrm>
          <a:prstGeom prst="line">
            <a:avLst/>
          </a:prstGeom>
          <a:noFill/>
          <a:ln w="12700">
            <a:solidFill>
              <a:schemeClr val="bg2"/>
            </a:solidFill>
            <a:prstDash val="dash"/>
            <a:round/>
            <a:headEnd type="none" w="sm" len="sm"/>
            <a:tailEnd type="none" w="sm" len="sm"/>
          </a:ln>
          <a:extLst>
            <a:ext uri="{909E8E84-426E-40DD-AFC4-6F175D3DCCD1}">
              <a14:hiddenFill xmlns:a14="http://schemas.microsoft.com/office/drawing/2010/main">
                <a:noFill/>
              </a14:hiddenFill>
            </a:ext>
          </a:extLst>
        </p:spPr>
        <p:txBody>
          <a:bodyPr/>
          <a:lstStyle/>
          <a:p>
            <a:endParaRPr lang="de-DE" sz="2043"/>
          </a:p>
        </p:txBody>
      </p:sp>
      <p:sp>
        <p:nvSpPr>
          <p:cNvPr id="3076" name="Rectangle 24"/>
          <p:cNvSpPr>
            <a:spLocks noChangeArrowheads="1"/>
          </p:cNvSpPr>
          <p:nvPr/>
        </p:nvSpPr>
        <p:spPr bwMode="auto">
          <a:xfrm>
            <a:off x="-2381" y="7489032"/>
            <a:ext cx="7775576" cy="257175"/>
          </a:xfrm>
          <a:prstGeom prst="rect">
            <a:avLst/>
          </a:prstGeom>
          <a:solidFill>
            <a:srgbClr val="F15A22"/>
          </a:solidFill>
          <a:ln>
            <a:noFill/>
          </a:ln>
        </p:spPr>
        <p:txBody>
          <a:bodyPr wrap="none" anchor="ct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endParaRPr lang="de-DE" altLang="de-DE"/>
          </a:p>
        </p:txBody>
      </p:sp>
      <p:sp>
        <p:nvSpPr>
          <p:cNvPr id="3085" name="Rechteck 27"/>
          <p:cNvSpPr>
            <a:spLocks noChangeArrowheads="1"/>
          </p:cNvSpPr>
          <p:nvPr/>
        </p:nvSpPr>
        <p:spPr bwMode="auto">
          <a:xfrm>
            <a:off x="-794" y="-794"/>
            <a:ext cx="7777164" cy="7777164"/>
          </a:xfrm>
          <a:prstGeom prst="rect">
            <a:avLst/>
          </a:prstGeom>
          <a:noFill/>
          <a:ln w="12700" algn="ctr">
            <a:solidFill>
              <a:srgbClr val="F03C14"/>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endParaRPr lang="de-DE" altLang="de-DE"/>
          </a:p>
        </p:txBody>
      </p:sp>
      <p:sp>
        <p:nvSpPr>
          <p:cNvPr id="19" name="object 15"/>
          <p:cNvSpPr txBox="1"/>
          <p:nvPr/>
        </p:nvSpPr>
        <p:spPr>
          <a:xfrm>
            <a:off x="4208219" y="746831"/>
            <a:ext cx="4084933" cy="6111930"/>
          </a:xfrm>
          <a:prstGeom prst="rect">
            <a:avLst/>
          </a:prstGeom>
        </p:spPr>
        <p:txBody>
          <a:bodyPr vert="horz" wrap="square" lIns="0" tIns="12700" rIns="0" bIns="0" rtlCol="0">
            <a:spAutoFit/>
          </a:bodyPr>
          <a:lstStyle/>
          <a:p>
            <a:pPr marL="12701" marR="926520">
              <a:spcBef>
                <a:spcPts val="100"/>
              </a:spcBef>
            </a:pPr>
            <a:endParaRPr lang="de-DE" sz="1200" b="1" spc="-4" dirty="0">
              <a:solidFill>
                <a:srgbClr val="FF5050"/>
              </a:solidFill>
              <a:latin typeface="Frutiger LT 47 LightCn"/>
              <a:cs typeface="Frutiger LT 47 LightCn"/>
            </a:endParaRPr>
          </a:p>
          <a:p>
            <a:pPr marL="12701" marR="926520">
              <a:spcBef>
                <a:spcPts val="100"/>
              </a:spcBef>
            </a:pPr>
            <a:r>
              <a:rPr lang="de-DE" sz="1200" spc="-4" dirty="0">
                <a:latin typeface="Frutiger LT 47 LightCn"/>
                <a:cs typeface="Frutiger LT 47 LightCn"/>
              </a:rPr>
              <a:t>14:30 Uhr </a:t>
            </a:r>
            <a:r>
              <a:rPr lang="de-DE" sz="1200" dirty="0">
                <a:latin typeface="Frutiger LT 47 LightCn"/>
                <a:cs typeface="Frutiger LT 47 LightCn"/>
              </a:rPr>
              <a:t>| </a:t>
            </a:r>
          </a:p>
          <a:p>
            <a:pPr marL="12701" marR="926520">
              <a:spcBef>
                <a:spcPts val="100"/>
              </a:spcBef>
            </a:pPr>
            <a:r>
              <a:rPr lang="de-DE" sz="1200" b="1" dirty="0">
                <a:solidFill>
                  <a:srgbClr val="EF3B13"/>
                </a:solidFill>
                <a:latin typeface="Frutiger LT 47 LightCn"/>
                <a:cs typeface="Frutiger LT 47 LightCn"/>
              </a:rPr>
              <a:t>Eröffnung und Besuch der Ausstellung</a:t>
            </a:r>
          </a:p>
          <a:p>
            <a:pPr marL="13336" marR="5080">
              <a:spcBef>
                <a:spcPts val="405"/>
              </a:spcBef>
            </a:pPr>
            <a:r>
              <a:rPr lang="de-DE" sz="1200" dirty="0">
                <a:latin typeface="Frutiger LT 47 LightCn"/>
                <a:cs typeface="Frutiger LT 47 LightCn"/>
              </a:rPr>
              <a:t>Get-together im Foyer</a:t>
            </a:r>
          </a:p>
          <a:p>
            <a:pPr marL="13336" marR="5080">
              <a:spcBef>
                <a:spcPts val="405"/>
              </a:spcBef>
            </a:pPr>
            <a:endParaRPr lang="de-DE" sz="1200" spc="-4" dirty="0">
              <a:latin typeface="Frutiger LT 47 LightCn"/>
              <a:cs typeface="Frutiger LT 47 LightCn"/>
            </a:endParaRPr>
          </a:p>
          <a:p>
            <a:pPr marL="12701" marR="926520">
              <a:spcBef>
                <a:spcPts val="100"/>
              </a:spcBef>
            </a:pPr>
            <a:endParaRPr lang="de-DE" sz="1200" spc="-4" dirty="0">
              <a:latin typeface="Frutiger LT 47 LightCn"/>
              <a:cs typeface="Frutiger LT 47 LightCn"/>
            </a:endParaRPr>
          </a:p>
          <a:p>
            <a:pPr marL="12701" marR="926520">
              <a:spcBef>
                <a:spcPts val="100"/>
              </a:spcBef>
            </a:pPr>
            <a:r>
              <a:rPr sz="1200" spc="-4" dirty="0">
                <a:latin typeface="Frutiger LT 47 LightCn"/>
                <a:cs typeface="Frutiger LT 47 LightCn"/>
              </a:rPr>
              <a:t>1</a:t>
            </a:r>
            <a:r>
              <a:rPr lang="de-DE" sz="1200" spc="-4" dirty="0">
                <a:latin typeface="Frutiger LT 47 LightCn"/>
                <a:cs typeface="Frutiger LT 47 LightCn"/>
              </a:rPr>
              <a:t>5</a:t>
            </a:r>
            <a:r>
              <a:rPr sz="1200" spc="-4" dirty="0">
                <a:latin typeface="Frutiger LT 47 LightCn"/>
                <a:cs typeface="Frutiger LT 47 LightCn"/>
              </a:rPr>
              <a:t>.</a:t>
            </a:r>
            <a:r>
              <a:rPr lang="de-DE" sz="1200" spc="-4" dirty="0">
                <a:latin typeface="Frutiger LT 47 LightCn"/>
                <a:cs typeface="Frutiger LT 47 LightCn"/>
              </a:rPr>
              <a:t>0</a:t>
            </a:r>
            <a:r>
              <a:rPr sz="1200" spc="-4" dirty="0">
                <a:latin typeface="Frutiger LT 47 LightCn"/>
                <a:cs typeface="Frutiger LT 47 LightCn"/>
              </a:rPr>
              <a:t>0</a:t>
            </a:r>
            <a:r>
              <a:rPr lang="de-DE" sz="1200" spc="-4" dirty="0">
                <a:latin typeface="Frutiger LT 47 LightCn"/>
                <a:cs typeface="Frutiger LT 47 LightCn"/>
              </a:rPr>
              <a:t>-15.40 Uhr</a:t>
            </a:r>
            <a:r>
              <a:rPr sz="1200" spc="-4" dirty="0">
                <a:latin typeface="Frutiger LT 47 LightCn"/>
                <a:cs typeface="Frutiger LT 47 LightCn"/>
              </a:rPr>
              <a:t> </a:t>
            </a:r>
            <a:r>
              <a:rPr sz="1200" dirty="0">
                <a:latin typeface="Frutiger LT 47 LightCn"/>
                <a:cs typeface="Frutiger LT 47 LightCn"/>
              </a:rPr>
              <a:t>| </a:t>
            </a:r>
            <a:endParaRPr lang="de-DE" sz="1200" dirty="0">
              <a:latin typeface="Frutiger LT 47 LightCn"/>
              <a:cs typeface="Frutiger LT 47 LightCn"/>
            </a:endParaRPr>
          </a:p>
          <a:p>
            <a:pPr marL="12701" marR="926520">
              <a:spcBef>
                <a:spcPts val="100"/>
              </a:spcBef>
            </a:pPr>
            <a:r>
              <a:rPr lang="de-DE" sz="1200" b="1" dirty="0">
                <a:solidFill>
                  <a:srgbClr val="EF3B13"/>
                </a:solidFill>
                <a:latin typeface="Frutiger LT 47 LightCn"/>
                <a:cs typeface="Frutiger LT 47 LightCn"/>
              </a:rPr>
              <a:t>KI-basierte Hilfsmittel zur Diagnosefindung einer seltenen Erkrankung</a:t>
            </a:r>
          </a:p>
          <a:p>
            <a:pPr marL="13336" marR="5080">
              <a:spcBef>
                <a:spcPts val="405"/>
              </a:spcBef>
            </a:pPr>
            <a:r>
              <a:rPr lang="de-DE" sz="1200" dirty="0" err="1">
                <a:latin typeface="Frutiger LT 47 LightCn"/>
                <a:cs typeface="Frutiger LT 47 LightCn"/>
              </a:rPr>
              <a:t>Prof`ìn</a:t>
            </a:r>
            <a:r>
              <a:rPr lang="de-DE" sz="1200" dirty="0">
                <a:latin typeface="Frutiger LT 47 LightCn"/>
                <a:cs typeface="Frutiger LT 47 LightCn"/>
              </a:rPr>
              <a:t>. Dr. med. Annette Wagner</a:t>
            </a:r>
          </a:p>
          <a:p>
            <a:pPr marL="13336" marR="5080">
              <a:spcBef>
                <a:spcPts val="405"/>
              </a:spcBef>
            </a:pPr>
            <a:r>
              <a:rPr lang="de-DE" sz="1200" dirty="0">
                <a:latin typeface="Frutiger LT 47 LightCn"/>
                <a:cs typeface="Frutiger LT 47 LightCn"/>
              </a:rPr>
              <a:t>MHH Klinik für Nieren- und Hochdruckerkrankungen</a:t>
            </a:r>
          </a:p>
          <a:p>
            <a:pPr marL="13336" marR="5080">
              <a:spcBef>
                <a:spcPts val="405"/>
              </a:spcBef>
            </a:pPr>
            <a:endParaRPr lang="de-DE" sz="1200" dirty="0">
              <a:latin typeface="Frutiger LT 47 LightCn"/>
              <a:cs typeface="Frutiger LT 47 LightCn"/>
            </a:endParaRPr>
          </a:p>
          <a:p>
            <a:pPr marL="13336" marR="5080">
              <a:spcBef>
                <a:spcPts val="405"/>
              </a:spcBef>
            </a:pPr>
            <a:endParaRPr lang="de-DE" sz="1200" dirty="0">
              <a:latin typeface="Frutiger LT 47 LightCn"/>
              <a:cs typeface="Frutiger LT 47 LightCn"/>
            </a:endParaRPr>
          </a:p>
          <a:p>
            <a:pPr marL="12701" marR="926520">
              <a:spcBef>
                <a:spcPts val="100"/>
              </a:spcBef>
            </a:pPr>
            <a:r>
              <a:rPr lang="de-DE" sz="1200" dirty="0">
                <a:latin typeface="Frutiger LT 47 LightCn"/>
                <a:cs typeface="Frutiger LT 47 LightCn"/>
              </a:rPr>
              <a:t>15:40-16.20 Uhr | </a:t>
            </a:r>
          </a:p>
          <a:p>
            <a:pPr marL="12701" marR="926520">
              <a:spcBef>
                <a:spcPts val="100"/>
              </a:spcBef>
            </a:pPr>
            <a:r>
              <a:rPr lang="de-DE" sz="1200" b="1" dirty="0">
                <a:solidFill>
                  <a:srgbClr val="EF3B13"/>
                </a:solidFill>
                <a:latin typeface="Frutiger LT 47 LightCn"/>
                <a:cs typeface="Frutiger LT 47 LightCn"/>
              </a:rPr>
              <a:t>Seltene Nieren- und Stoffwechselerkrankungen am Beispiel der </a:t>
            </a:r>
            <a:r>
              <a:rPr lang="de-DE" sz="1200" b="1" dirty="0" err="1">
                <a:solidFill>
                  <a:srgbClr val="EF3B13"/>
                </a:solidFill>
                <a:latin typeface="Frutiger LT 47 LightCn"/>
                <a:cs typeface="Frutiger LT 47 LightCn"/>
              </a:rPr>
              <a:t>Cystinose</a:t>
            </a:r>
            <a:r>
              <a:rPr lang="de-DE" sz="1200" b="1" dirty="0">
                <a:solidFill>
                  <a:srgbClr val="EF3B13"/>
                </a:solidFill>
                <a:latin typeface="Frutiger LT 47 LightCn"/>
                <a:cs typeface="Frutiger LT 47 LightCn"/>
              </a:rPr>
              <a:t>  </a:t>
            </a:r>
          </a:p>
          <a:p>
            <a:pPr marL="12701" marR="926520">
              <a:spcBef>
                <a:spcPts val="100"/>
              </a:spcBef>
            </a:pPr>
            <a:r>
              <a:rPr lang="de-DE" sz="1200" dirty="0">
                <a:latin typeface="Frutiger LT 47 LightCn"/>
                <a:cs typeface="Frutiger LT 47 LightCn"/>
              </a:rPr>
              <a:t>PD Dr. med. Nele </a:t>
            </a:r>
            <a:r>
              <a:rPr lang="de-DE" sz="1200" dirty="0" err="1">
                <a:latin typeface="Frutiger LT 47 LightCn"/>
                <a:cs typeface="Frutiger LT 47 LightCn"/>
              </a:rPr>
              <a:t>Kanzelmeyer</a:t>
            </a:r>
            <a:endParaRPr lang="de-DE" sz="1200" dirty="0">
              <a:latin typeface="Frutiger LT 47 LightCn"/>
              <a:cs typeface="Frutiger LT 47 LightCn"/>
            </a:endParaRPr>
          </a:p>
          <a:p>
            <a:pPr marL="13336">
              <a:spcBef>
                <a:spcPts val="495"/>
              </a:spcBef>
            </a:pPr>
            <a:r>
              <a:rPr lang="de-DE" sz="1200" dirty="0">
                <a:latin typeface="Frutiger LT 47 LightCn"/>
                <a:cs typeface="Frutiger LT 47 LightCn"/>
              </a:rPr>
              <a:t>MHH Klinik für Pädiatrische Nieren-, Leber- und Stoffwechselerkrankungen </a:t>
            </a:r>
            <a:r>
              <a:rPr lang="de-DE" sz="1200">
                <a:latin typeface="Frutiger LT 47 LightCn"/>
                <a:cs typeface="Frutiger LT 47 LightCn"/>
              </a:rPr>
              <a:t>und Neuropädiatrie</a:t>
            </a:r>
            <a:endParaRPr lang="de-DE" sz="1200" dirty="0">
              <a:latin typeface="Frutiger LT 47 LightCn"/>
              <a:cs typeface="Frutiger LT 47 LightCn"/>
            </a:endParaRPr>
          </a:p>
          <a:p>
            <a:pPr marL="13336">
              <a:spcBef>
                <a:spcPts val="495"/>
              </a:spcBef>
            </a:pPr>
            <a:endParaRPr lang="de-DE" sz="1200" dirty="0">
              <a:latin typeface="Frutiger LT 47 LightCn"/>
              <a:cs typeface="Frutiger LT 47 LightCn"/>
            </a:endParaRPr>
          </a:p>
          <a:p>
            <a:pPr marL="13336">
              <a:spcBef>
                <a:spcPts val="495"/>
              </a:spcBef>
            </a:pPr>
            <a:endParaRPr lang="de-DE" sz="1200" dirty="0">
              <a:latin typeface="Frutiger LT 47 LightCn"/>
              <a:cs typeface="Frutiger LT 47 LightCn"/>
            </a:endParaRPr>
          </a:p>
          <a:p>
            <a:pPr marL="12701" marR="926520">
              <a:spcBef>
                <a:spcPts val="100"/>
              </a:spcBef>
            </a:pPr>
            <a:r>
              <a:rPr lang="de-DE" sz="1200" dirty="0">
                <a:latin typeface="Frutiger LT 47 LightCn"/>
                <a:cs typeface="Frutiger LT 47 LightCn"/>
              </a:rPr>
              <a:t>16:20-17.00 Uhr | </a:t>
            </a:r>
          </a:p>
          <a:p>
            <a:pPr marL="12701" marR="926520">
              <a:spcBef>
                <a:spcPts val="100"/>
              </a:spcBef>
            </a:pPr>
            <a:r>
              <a:rPr lang="de-DE" sz="1200" b="1" dirty="0">
                <a:solidFill>
                  <a:srgbClr val="EF3B13"/>
                </a:solidFill>
                <a:latin typeface="Frutiger LT 47 LightCn"/>
                <a:cs typeface="Frutiger LT 47 LightCn"/>
              </a:rPr>
              <a:t>Genetische Grundlagen von Nierenerkrankungen  </a:t>
            </a:r>
            <a:r>
              <a:rPr lang="de-DE" sz="1200" dirty="0">
                <a:latin typeface="Frutiger LT 47 LightCn"/>
                <a:cs typeface="Frutiger LT 47 LightCn"/>
              </a:rPr>
              <a:t>Dr. med. Svetlana Lovric</a:t>
            </a:r>
          </a:p>
          <a:p>
            <a:pPr marL="13336">
              <a:spcBef>
                <a:spcPts val="495"/>
              </a:spcBef>
            </a:pPr>
            <a:r>
              <a:rPr lang="de-DE" sz="1200" dirty="0">
                <a:latin typeface="Frutiger LT 47 LightCn"/>
                <a:cs typeface="Frutiger LT 47 LightCn"/>
              </a:rPr>
              <a:t>MHH Klinik für Nieren- und Hochdruckerkrankungen</a:t>
            </a:r>
          </a:p>
          <a:p>
            <a:pPr marL="12701" marR="926520">
              <a:spcBef>
                <a:spcPts val="100"/>
              </a:spcBef>
            </a:pPr>
            <a:endParaRPr lang="de-DE" sz="1200" dirty="0">
              <a:latin typeface="Frutiger LT 47 LightCn"/>
              <a:cs typeface="Frutiger LT 47 LightCn"/>
            </a:endParaRPr>
          </a:p>
          <a:p>
            <a:pPr marL="12701" marR="926520">
              <a:spcBef>
                <a:spcPts val="100"/>
              </a:spcBef>
            </a:pPr>
            <a:endParaRPr lang="de-DE" sz="1200" dirty="0">
              <a:latin typeface="Frutiger LT 47 LightCn"/>
              <a:cs typeface="Frutiger LT 47 LightCn"/>
            </a:endParaRPr>
          </a:p>
          <a:p>
            <a:pPr marL="12701" marR="926520">
              <a:spcBef>
                <a:spcPts val="100"/>
              </a:spcBef>
            </a:pPr>
            <a:endParaRPr lang="de-DE" sz="1200" dirty="0">
              <a:latin typeface="Frutiger LT 47 LightCn"/>
              <a:cs typeface="Frutiger LT 47 LightCn"/>
            </a:endParaRPr>
          </a:p>
          <a:p>
            <a:pPr marL="12701" marR="926520">
              <a:spcBef>
                <a:spcPts val="100"/>
              </a:spcBef>
            </a:pPr>
            <a:endParaRPr lang="de-DE" sz="1200" dirty="0">
              <a:latin typeface="Frutiger LT 47 LightCn"/>
              <a:cs typeface="Frutiger LT 47 LightCn"/>
            </a:endParaRPr>
          </a:p>
        </p:txBody>
      </p:sp>
      <p:sp>
        <p:nvSpPr>
          <p:cNvPr id="20" name="object 3"/>
          <p:cNvSpPr txBox="1"/>
          <p:nvPr/>
        </p:nvSpPr>
        <p:spPr>
          <a:xfrm>
            <a:off x="163631" y="241041"/>
            <a:ext cx="3673054" cy="7240444"/>
          </a:xfrm>
          <a:prstGeom prst="rect">
            <a:avLst/>
          </a:prstGeom>
        </p:spPr>
        <p:txBody>
          <a:bodyPr vert="horz" wrap="square" lIns="0" tIns="12700" rIns="0" bIns="0" rtlCol="0">
            <a:spAutoFit/>
          </a:bodyPr>
          <a:lstStyle/>
          <a:p>
            <a:r>
              <a:rPr lang="de-DE" sz="1200" dirty="0">
                <a:latin typeface="Frutiger LT 47 LightCn" panose="020B0406020204020204" pitchFamily="34" charset="0"/>
              </a:rPr>
              <a:t>Liebe Betroffene,</a:t>
            </a:r>
          </a:p>
          <a:p>
            <a:r>
              <a:rPr lang="de-DE" sz="1200" dirty="0">
                <a:latin typeface="Frutiger LT 47 LightCn" panose="020B0406020204020204" pitchFamily="34" charset="0"/>
              </a:rPr>
              <a:t>liebe Kolleginnen und Kollegen,  </a:t>
            </a:r>
          </a:p>
          <a:p>
            <a:r>
              <a:rPr lang="de-DE" sz="1200" dirty="0">
                <a:latin typeface="Frutiger LT 47 LightCn" panose="020B0406020204020204" pitchFamily="34" charset="0"/>
              </a:rPr>
              <a:t>sehr geehrte Damen und Herren,</a:t>
            </a:r>
          </a:p>
          <a:p>
            <a:endParaRPr lang="de-DE" sz="1200" dirty="0">
              <a:latin typeface="Frutiger LT 47 LightCn" panose="020B0406020204020204" pitchFamily="34" charset="0"/>
            </a:endParaRPr>
          </a:p>
          <a:p>
            <a:r>
              <a:rPr lang="de-DE" sz="1200" dirty="0">
                <a:latin typeface="Frutiger LT 47 LightCn" panose="020B0406020204020204" pitchFamily="34" charset="0"/>
              </a:rPr>
              <a:t>Menschen mit seltenen Erkrankungen und Erkrankte ohne Diagnose benötigen unsere besondere Aufmerksamkeit. Nur durch interdisziplinäre Vernetzung und Kooperation kann der mühsame Weg bis zur Diagnose und Therapie vereinfacht werden.</a:t>
            </a:r>
          </a:p>
          <a:p>
            <a:endParaRPr lang="de-DE" sz="1200" dirty="0">
              <a:latin typeface="Frutiger LT 47 LightCn" panose="020B0406020204020204" pitchFamily="34" charset="0"/>
            </a:endParaRPr>
          </a:p>
          <a:p>
            <a:r>
              <a:rPr lang="de-DE" sz="1200" dirty="0">
                <a:latin typeface="Frutiger LT 47 LightCn" panose="020B0406020204020204" pitchFamily="34" charset="0"/>
              </a:rPr>
              <a:t>Die Zentren für Seltene Erkrankungen (ZSE) tragen dazu bei, die Diagnosesuche zu verkürzen und vermitteln den Kontakt zu Spezialisten. Zudem sorgt die Etablierung von Registern, Daten-und Biobanken sowie Informationsplattformen für eine Verbesserung der medizinischen Versorgung. Auch die Selbsthilfegruppen leisten exzellente Aufklärungsarbeit und tragen dazu bei, die Behandlung von Menschen mit seltenen Erkrankungen zu verbessern. Dennoch ist dies erst ein Anfang, denn noch immer sind viele Betroffene nicht ausreichend versorgt.</a:t>
            </a:r>
          </a:p>
          <a:p>
            <a:endParaRPr lang="de-DE" sz="1200" dirty="0">
              <a:latin typeface="Frutiger LT 47 LightCn" panose="020B0406020204020204" pitchFamily="34" charset="0"/>
            </a:endParaRPr>
          </a:p>
          <a:p>
            <a:r>
              <a:rPr lang="de-DE" sz="1200" dirty="0">
                <a:latin typeface="Frutiger LT 47 LightCn" panose="020B0406020204020204" pitchFamily="34" charset="0"/>
              </a:rPr>
              <a:t>Das ZSE der MHH wurde 2011 deutschlandweit als viertes ZSE ins Leben gerufen. Neben der Etablierung von mittlerweile über 30 Einzelzentren für seltene Erkrankungen bietet das ZSE MHH Telefonsprechzeiten für Betroffene und eine Sprechstunde für erkrankte Menschen ohne Diagnose.</a:t>
            </a:r>
          </a:p>
          <a:p>
            <a:endParaRPr lang="de-DE" sz="1200" dirty="0">
              <a:latin typeface="Frutiger LT 47 LightCn" panose="020B0406020204020204" pitchFamily="34" charset="0"/>
            </a:endParaRPr>
          </a:p>
          <a:p>
            <a:r>
              <a:rPr lang="de-DE" sz="1200" dirty="0">
                <a:latin typeface="Frutiger LT 47 LightCn" panose="020B0406020204020204" pitchFamily="34" charset="0"/>
              </a:rPr>
              <a:t>Beim diesjährigen Symposium des ZSE liegt der Fokus auf seltenen Nierenerkrankungen im Kindes- und Erwachsenenalter. </a:t>
            </a:r>
          </a:p>
          <a:p>
            <a:r>
              <a:rPr lang="de-DE" sz="1200" dirty="0">
                <a:latin typeface="Frutiger LT 47 LightCn" panose="020B0406020204020204" pitchFamily="34" charset="0"/>
              </a:rPr>
              <a:t>Welche neuen Möglichkeiten gibt es, Diagnosewege zu verkürzen? Welche Rolle spielen genetische Untersuchungen bei seltenen Nierenerkrankungen? Diese und andere Fragen möchten wir anlässlich des Rare Disease Day 2026 gemeinsam mit Ihnen diskutieren.</a:t>
            </a:r>
          </a:p>
          <a:p>
            <a:endParaRPr lang="de-DE" sz="1200" dirty="0">
              <a:latin typeface="Frutiger LT 47 LightCn" panose="020B0406020204020204" pitchFamily="34" charset="0"/>
            </a:endParaRPr>
          </a:p>
          <a:p>
            <a:r>
              <a:rPr lang="de-DE" sz="1200" dirty="0">
                <a:latin typeface="Frutiger LT 47 LightCn" panose="020B0406020204020204" pitchFamily="34" charset="0"/>
              </a:rPr>
              <a:t>Alle Interessierten sind herzlich eingeladen. </a:t>
            </a:r>
          </a:p>
          <a:p>
            <a:r>
              <a:rPr lang="de-DE" sz="1200" dirty="0">
                <a:latin typeface="Frutiger LT 47 LightCn" panose="020B0406020204020204" pitchFamily="34" charset="0"/>
              </a:rPr>
              <a:t>Wir freuen uns auf Ihren Besuch!</a:t>
            </a:r>
          </a:p>
          <a:p>
            <a:pPr marL="12701" marR="5080" algn="just">
              <a:spcBef>
                <a:spcPts val="4"/>
              </a:spcBef>
            </a:pPr>
            <a:endParaRPr lang="de-DE" sz="1200" spc="-4" dirty="0">
              <a:latin typeface="Frutiger LT 47 LightCn" panose="020B0406020204020204" pitchFamily="34" charset="0"/>
              <a:cs typeface="Frutiger LT 47 LightCn"/>
            </a:endParaRPr>
          </a:p>
          <a:p>
            <a:pPr marL="12701" marR="683301" algn="just">
              <a:spcBef>
                <a:spcPts val="100"/>
              </a:spcBef>
            </a:pPr>
            <a:r>
              <a:rPr lang="de-DE" sz="1200" spc="-4" dirty="0">
                <a:latin typeface="Frutiger LT 47 LightCn" panose="020B0406020204020204" pitchFamily="34" charset="0"/>
                <a:cs typeface="Frutiger LT 47 LightCn"/>
              </a:rPr>
              <a:t>Herzliche</a:t>
            </a:r>
            <a:r>
              <a:rPr lang="de-DE" sz="1200" spc="-64" dirty="0">
                <a:latin typeface="Frutiger LT 47 LightCn" panose="020B0406020204020204" pitchFamily="34" charset="0"/>
                <a:cs typeface="Frutiger LT 47 LightCn"/>
              </a:rPr>
              <a:t> </a:t>
            </a:r>
            <a:r>
              <a:rPr lang="de-DE" sz="1200" dirty="0">
                <a:latin typeface="Frutiger LT 47 LightCn" panose="020B0406020204020204" pitchFamily="34" charset="0"/>
                <a:cs typeface="Frutiger LT 47 LightCn"/>
              </a:rPr>
              <a:t>Grüße  </a:t>
            </a:r>
          </a:p>
          <a:p>
            <a:pPr marL="12701" marR="683301" algn="just">
              <a:spcBef>
                <a:spcPts val="100"/>
              </a:spcBef>
            </a:pPr>
            <a:r>
              <a:rPr lang="de-DE" sz="1200" spc="-4" dirty="0">
                <a:latin typeface="Frutiger LT 47 LightCn" panose="020B0406020204020204" pitchFamily="34" charset="0"/>
                <a:cs typeface="Frutiger LT 47 LightCn"/>
              </a:rPr>
              <a:t>Ihr</a:t>
            </a:r>
            <a:endParaRPr lang="de-DE" sz="1200" dirty="0">
              <a:latin typeface="Frutiger LT 47 LightCn" panose="020B0406020204020204" pitchFamily="34" charset="0"/>
              <a:cs typeface="Frutiger LT 47 LightCn"/>
            </a:endParaRPr>
          </a:p>
          <a:p>
            <a:pPr marL="12701" algn="just">
              <a:spcBef>
                <a:spcPts val="4"/>
              </a:spcBef>
            </a:pPr>
            <a:r>
              <a:rPr lang="de-DE" sz="1200" dirty="0">
                <a:latin typeface="Frutiger LT 47 LightCn" panose="020B0406020204020204" pitchFamily="34" charset="0"/>
                <a:cs typeface="Frutiger LT 47 LightCn"/>
              </a:rPr>
              <a:t>Prof. Dr. </a:t>
            </a:r>
            <a:r>
              <a:rPr lang="de-DE" sz="1200" spc="-4" dirty="0">
                <a:latin typeface="Frutiger LT 47 LightCn" panose="020B0406020204020204" pitchFamily="34" charset="0"/>
                <a:cs typeface="Frutiger LT 47 LightCn"/>
              </a:rPr>
              <a:t>med. </a:t>
            </a:r>
            <a:r>
              <a:rPr lang="de-DE" sz="1200" dirty="0">
                <a:latin typeface="Frutiger LT 47 LightCn" panose="020B0406020204020204" pitchFamily="34" charset="0"/>
                <a:cs typeface="Frutiger LT 47 LightCn"/>
              </a:rPr>
              <a:t>Torsten Witte</a:t>
            </a:r>
          </a:p>
        </p:txBody>
      </p:sp>
    </p:spTree>
    <p:extLst>
      <p:ext uri="{BB962C8B-B14F-4D97-AF65-F5344CB8AC3E}">
        <p14:creationId xmlns:p14="http://schemas.microsoft.com/office/powerpoint/2010/main" val="4045822782"/>
      </p:ext>
    </p:extLst>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200" b="0" i="0" u="none" strike="noStrike" cap="none" normalizeH="0" baseline="0" smtClean="0">
            <a:ln>
              <a:noFill/>
            </a:ln>
            <a:solidFill>
              <a:schemeClr val="tx1"/>
            </a:solidFill>
            <a:effectLst/>
            <a:latin typeface="Arial"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Corporate Design Dokument" ma:contentTypeID="0x010100D82C1161C185B740BDDCE2AA5F063E6C0060C15BC2F48C1149AB83B0FB5761F554" ma:contentTypeVersion="11" ma:contentTypeDescription="" ma:contentTypeScope="" ma:versionID="007365ba16da0cc68cbe7efafa9cf1ee">
  <xsd:schema xmlns:xsd="http://www.w3.org/2001/XMLSchema" xmlns:xs="http://www.w3.org/2001/XMLSchema" xmlns:p="http://schemas.microsoft.com/office/2006/metadata/properties" xmlns:ns2="1933a42d-aa2e-4495-a5e0-32f152b58087" xmlns:ns3="f0942c0e-a400-4635-944a-64a995bee3f6" targetNamespace="http://schemas.microsoft.com/office/2006/metadata/properties" ma:root="true" ma:fieldsID="124fbfb2eda5daf788651bbb234169cc" ns2:_="" ns3:_="">
    <xsd:import namespace="1933a42d-aa2e-4495-a5e0-32f152b58087"/>
    <xsd:import namespace="f0942c0e-a400-4635-944a-64a995bee3f6"/>
    <xsd:element name="properties">
      <xsd:complexType>
        <xsd:sequence>
          <xsd:element name="documentManagement">
            <xsd:complexType>
              <xsd:all>
                <xsd:element ref="ns2:Dateierweiterung" minOccurs="0"/>
                <xsd:element ref="ns2:Corporate_x0020_Design_x0020_Vorlagen_x0020_2" minOccurs="0"/>
                <xsd:element ref="ns2:Zusatzinformationen" minOccurs="0"/>
                <xsd:element ref="ns3:_dlc_DocId" minOccurs="0"/>
                <xsd:element ref="ns3:_dlc_DocIdUrl" minOccurs="0"/>
                <xsd:element ref="ns3:_dlc_DocIdPersistId"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33a42d-aa2e-4495-a5e0-32f152b58087" elementFormDefault="qualified">
    <xsd:import namespace="http://schemas.microsoft.com/office/2006/documentManagement/types"/>
    <xsd:import namespace="http://schemas.microsoft.com/office/infopath/2007/PartnerControls"/>
    <xsd:element name="Dateierweiterung" ma:index="2" nillable="true" ma:displayName="Datentyp" ma:default="*.jpg" ma:format="Dropdown" ma:internalName="Dateierweiterung" ma:readOnly="false">
      <xsd:simpleType>
        <xsd:union memberTypes="dms:Text">
          <xsd:simpleType>
            <xsd:restriction base="dms:Choice">
              <xsd:enumeration value="*.png"/>
              <xsd:enumeration value="*.jpg"/>
              <xsd:enumeration value="*.tiff"/>
              <xsd:enumeration value="*.eps"/>
              <xsd:enumeration value="*docx"/>
              <xsd:enumeration value="*pptx"/>
              <xsd:enumeration value="*pdf"/>
            </xsd:restriction>
          </xsd:simpleType>
        </xsd:union>
      </xsd:simpleType>
    </xsd:element>
    <xsd:element name="Corporate_x0020_Design_x0020_Vorlagen_x0020_2" ma:index="3" nillable="true" ma:displayName="Corporate-Design Vorlagen" ma:list="{67c6aeb9-5751-4cc5-83a4-ee4b9bf25936}" ma:internalName="Corporate_x0020_Design_x0020_Vorlagen_x0020_2" ma:showField="Title" ma:web="1933a42d-aa2e-4495-a5e0-32f152b58087">
      <xsd:simpleType>
        <xsd:restriction base="dms:Lookup"/>
      </xsd:simpleType>
    </xsd:element>
    <xsd:element name="Zusatzinformationen" ma:index="4" nillable="true" ma:displayName="Zusatzinformationen" ma:internalName="Zusatzinformationen0">
      <xsd:simpleType>
        <xsd:restriction base="dms:Note">
          <xsd:maxLength value="255"/>
        </xsd:restriction>
      </xsd:simpleType>
    </xsd:element>
    <xsd:element name="SharedWithUsers" ma:index="13"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Freigegeben für -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0942c0e-a400-4635-944a-64a995bee3f6" elementFormDefault="qualified">
    <xsd:import namespace="http://schemas.microsoft.com/office/2006/documentManagement/types"/>
    <xsd:import namespace="http://schemas.microsoft.com/office/infopath/2007/PartnerControls"/>
    <xsd:element name="_dlc_DocId" ma:index="7" nillable="true" ma:displayName="Wert der Dokument-ID" ma:description="Der Wert der diesem Element zugewiesenen Dokument-ID." ma:internalName="_dlc_DocId" ma:readOnly="true">
      <xsd:simpleType>
        <xsd:restriction base="dms:Text"/>
      </xsd:simpleType>
    </xsd:element>
    <xsd:element name="_dlc_DocIdUrl" ma:index="8" nillable="true" ma:displayName="Dokument-ID" ma:description="Permanenter Hyperlink zu diesem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9" nillable="true" ma:displayName="Beständige ID" ma:description="ID beim Hinzufügen beibehalten."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Inhaltstyp"/>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p:properties xmlns:p="http://schemas.microsoft.com/office/2006/metadata/properties" xmlns:xsi="http://www.w3.org/2001/XMLSchema-instance" xmlns:pc="http://schemas.microsoft.com/office/infopath/2007/PartnerControls">
  <documentManagement>
    <Corporate_x0020_Design_x0020_Vorlagen_x0020_2 xmlns="1933a42d-aa2e-4495-a5e0-32f152b58087">3</Corporate_x0020_Design_x0020_Vorlagen_x0020_2>
    <Dateierweiterung xmlns="1933a42d-aa2e-4495-a5e0-32f152b58087">*pptx</Dateierweiterung>
    <Zusatzinformationen xmlns="1933a42d-aa2e-4495-a5e0-32f152b58087">Diese Vorlage ist für 2-Seitige Flyer im Corporate Design der MHH.​</Zusatzinformationen>
  </documentManagement>
</p:properties>
</file>

<file path=customXml/itemProps1.xml><?xml version="1.0" encoding="utf-8"?>
<ds:datastoreItem xmlns:ds="http://schemas.openxmlformats.org/officeDocument/2006/customXml" ds:itemID="{0A30400E-368F-4518-825A-5DF5B4551370}">
  <ds:schemaRefs>
    <ds:schemaRef ds:uri="http://schemas.microsoft.com/sharepoint/v3/contenttype/forms"/>
  </ds:schemaRefs>
</ds:datastoreItem>
</file>

<file path=customXml/itemProps2.xml><?xml version="1.0" encoding="utf-8"?>
<ds:datastoreItem xmlns:ds="http://schemas.openxmlformats.org/officeDocument/2006/customXml" ds:itemID="{E50A355A-D6B9-452B-BA16-28C31A70D6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33a42d-aa2e-4495-a5e0-32f152b58087"/>
    <ds:schemaRef ds:uri="f0942c0e-a400-4635-944a-64a995bee3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0D5C4AE-30F7-4D45-B8A3-D2B60DCF050E}">
  <ds:schemaRefs>
    <ds:schemaRef ds:uri="http://schemas.microsoft.com/office/2006/metadata/longProperties"/>
  </ds:schemaRefs>
</ds:datastoreItem>
</file>

<file path=customXml/itemProps4.xml><?xml version="1.0" encoding="utf-8"?>
<ds:datastoreItem xmlns:ds="http://schemas.openxmlformats.org/officeDocument/2006/customXml" ds:itemID="{AD3E79F5-DC8E-4EA5-BADD-CC1CE38BC69D}">
  <ds:schemaRefs>
    <ds:schemaRef ds:uri="http://schemas.microsoft.com/sharepoint/events"/>
  </ds:schemaRefs>
</ds:datastoreItem>
</file>

<file path=customXml/itemProps5.xml><?xml version="1.0" encoding="utf-8"?>
<ds:datastoreItem xmlns:ds="http://schemas.openxmlformats.org/officeDocument/2006/customXml" ds:itemID="{384BAD30-F5EC-4457-AB8D-C862867D2656}">
  <ds:schemaRefs>
    <ds:schemaRef ds:uri="http://purl.org/dc/elements/1.1/"/>
    <ds:schemaRef ds:uri="http://schemas.microsoft.com/office/2006/metadata/properties"/>
    <ds:schemaRef ds:uri="1933a42d-aa2e-4495-a5e0-32f152b58087"/>
    <ds:schemaRef ds:uri="http://schemas.microsoft.com/office/2006/documentManagement/types"/>
    <ds:schemaRef ds:uri="http://purl.org/dc/terms/"/>
    <ds:schemaRef ds:uri="http://schemas.microsoft.com/office/infopath/2007/PartnerControls"/>
    <ds:schemaRef ds:uri="f0942c0e-a400-4635-944a-64a995bee3f6"/>
    <ds:schemaRef ds:uri="http://purl.org/dc/dcmitype/"/>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449</Words>
  <Application>Microsoft Office PowerPoint</Application>
  <PresentationFormat>Benutzerdefiniert</PresentationFormat>
  <Paragraphs>67</Paragraphs>
  <Slides>2</Slides>
  <Notes>2</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vt:i4>
      </vt:variant>
    </vt:vector>
  </HeadingPairs>
  <TitlesOfParts>
    <vt:vector size="5" baseType="lpstr">
      <vt:lpstr>Arial</vt:lpstr>
      <vt:lpstr>Frutiger LT 47 LightCn</vt:lpstr>
      <vt:lpstr>Standarddesign</vt:lpstr>
      <vt:lpstr>PowerPoint-Präsentation</vt:lpstr>
      <vt:lpstr>PowerPoint-Präsentation</vt:lpstr>
    </vt:vector>
  </TitlesOfParts>
  <Company>MHH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EVA</dc:creator>
  <cp:lastModifiedBy>Babka, Christine</cp:lastModifiedBy>
  <cp:revision>156</cp:revision>
  <dcterms:created xsi:type="dcterms:W3CDTF">2006-11-30T14:35:31Z</dcterms:created>
  <dcterms:modified xsi:type="dcterms:W3CDTF">2026-01-12T12:03:03Z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rporate Design Vorlagen">
    <vt:lpwstr>Flyer</vt:lpwstr>
  </property>
  <property fmtid="{D5CDD505-2E9C-101B-9397-08002B2CF9AE}" pid="3" name="Datetyp">
    <vt:lpwstr>*pptx</vt:lpwstr>
  </property>
  <property fmtid="{D5CDD505-2E9C-101B-9397-08002B2CF9AE}" pid="4" name="Zusatzinformationen">
    <vt:lpwstr>&lt;div class="ExternalClass677E99A516854A6DB3FA713C6122071C"&gt;Diese Vorlage ist für 2-Seitige Flyer im Corporate Design der MHH.​&lt;br&gt;&lt;/div&gt;</vt:lpwstr>
  </property>
  <property fmtid="{D5CDD505-2E9C-101B-9397-08002B2CF9AE}" pid="5" name="ContentTypeId">
    <vt:lpwstr>0x010100D82C1161C185B740BDDCE2AA5F063E6C0060C15BC2F48C1149AB83B0FB5761F554</vt:lpwstr>
  </property>
</Properties>
</file>